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0" r:id="rId8"/>
    <p:sldId id="294" r:id="rId9"/>
    <p:sldId id="310" r:id="rId10"/>
    <p:sldId id="267" r:id="rId11"/>
    <p:sldId id="261" r:id="rId12"/>
    <p:sldId id="262" r:id="rId13"/>
    <p:sldId id="263" r:id="rId14"/>
    <p:sldId id="311" r:id="rId15"/>
    <p:sldId id="268" r:id="rId16"/>
    <p:sldId id="264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3" r:id="rId25"/>
    <p:sldId id="274" r:id="rId26"/>
    <p:sldId id="275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08" r:id="rId38"/>
    <p:sldId id="291" r:id="rId39"/>
    <p:sldId id="292" r:id="rId40"/>
    <p:sldId id="293" r:id="rId41"/>
    <p:sldId id="307" r:id="rId42"/>
    <p:sldId id="289" r:id="rId43"/>
    <p:sldId id="290" r:id="rId44"/>
    <p:sldId id="309" r:id="rId45"/>
    <p:sldId id="295" r:id="rId46"/>
    <p:sldId id="297" r:id="rId47"/>
    <p:sldId id="29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3A"/>
    <a:srgbClr val="E1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46FB7-2D77-4371-A68C-8C7060F97298}" v="44" dt="2023-11-29T00:57:0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MEZ GALVEZ, ALICIA SOFIA" userId="d29f9861-b3da-4d95-a72e-901a7e76449f" providerId="ADAL" clId="{CEB46FB7-2D77-4371-A68C-8C7060F97298}"/>
    <pc:docChg chg="undo custSel addSld delSld modSld sldOrd">
      <pc:chgData name="GOMEZ GALVEZ, ALICIA SOFIA" userId="d29f9861-b3da-4d95-a72e-901a7e76449f" providerId="ADAL" clId="{CEB46FB7-2D77-4371-A68C-8C7060F97298}" dt="2023-11-29T01:18:51.303" v="748" actId="1076"/>
      <pc:docMkLst>
        <pc:docMk/>
      </pc:docMkLst>
      <pc:sldChg chg="addSp delSp modSp mod setBg">
        <pc:chgData name="GOMEZ GALVEZ, ALICIA SOFIA" userId="d29f9861-b3da-4d95-a72e-901a7e76449f" providerId="ADAL" clId="{CEB46FB7-2D77-4371-A68C-8C7060F97298}" dt="2023-11-28T15:20:28.631" v="140" actId="1076"/>
        <pc:sldMkLst>
          <pc:docMk/>
          <pc:sldMk cId="896331128" sldId="256"/>
        </pc:sldMkLst>
        <pc:spChg chg="mod">
          <ac:chgData name="GOMEZ GALVEZ, ALICIA SOFIA" userId="d29f9861-b3da-4d95-a72e-901a7e76449f" providerId="ADAL" clId="{CEB46FB7-2D77-4371-A68C-8C7060F97298}" dt="2023-11-28T15:18:52.260" v="124" actId="2711"/>
          <ac:spMkLst>
            <pc:docMk/>
            <pc:sldMk cId="896331128" sldId="256"/>
            <ac:spMk id="3" creationId="{7FCC1A4B-B737-A8EA-3857-B29C34297F34}"/>
          </ac:spMkLst>
        </pc:spChg>
        <pc:picChg chg="del mod">
          <ac:chgData name="GOMEZ GALVEZ, ALICIA SOFIA" userId="d29f9861-b3da-4d95-a72e-901a7e76449f" providerId="ADAL" clId="{CEB46FB7-2D77-4371-A68C-8C7060F97298}" dt="2023-11-28T15:18:32.456" v="122" actId="478"/>
          <ac:picMkLst>
            <pc:docMk/>
            <pc:sldMk cId="896331128" sldId="256"/>
            <ac:picMk id="4" creationId="{D0A42618-1669-C6D2-4166-84D423222756}"/>
          </ac:picMkLst>
        </pc:picChg>
        <pc:picChg chg="add mod">
          <ac:chgData name="GOMEZ GALVEZ, ALICIA SOFIA" userId="d29f9861-b3da-4d95-a72e-901a7e76449f" providerId="ADAL" clId="{CEB46FB7-2D77-4371-A68C-8C7060F97298}" dt="2023-11-28T15:20:28.631" v="140" actId="1076"/>
          <ac:picMkLst>
            <pc:docMk/>
            <pc:sldMk cId="896331128" sldId="256"/>
            <ac:picMk id="6" creationId="{C8E3B473-9BE4-E465-FBC7-85C0CD5E9088}"/>
          </ac:picMkLst>
        </pc:picChg>
      </pc:sldChg>
      <pc:sldChg chg="addSp modSp mod setBg">
        <pc:chgData name="GOMEZ GALVEZ, ALICIA SOFIA" userId="d29f9861-b3da-4d95-a72e-901a7e76449f" providerId="ADAL" clId="{CEB46FB7-2D77-4371-A68C-8C7060F97298}" dt="2023-11-28T15:19:20.278" v="128" actId="207"/>
        <pc:sldMkLst>
          <pc:docMk/>
          <pc:sldMk cId="268182983" sldId="257"/>
        </pc:sldMkLst>
        <pc:spChg chg="add mod ord">
          <ac:chgData name="GOMEZ GALVEZ, ALICIA SOFIA" userId="d29f9861-b3da-4d95-a72e-901a7e76449f" providerId="ADAL" clId="{CEB46FB7-2D77-4371-A68C-8C7060F97298}" dt="2023-11-28T15:04:58.581" v="35" actId="14100"/>
          <ac:spMkLst>
            <pc:docMk/>
            <pc:sldMk cId="268182983" sldId="257"/>
            <ac:spMk id="4" creationId="{FC4E35F3-1267-C3B3-F85C-6A4E6CDE2A49}"/>
          </ac:spMkLst>
        </pc:spChg>
        <pc:picChg chg="add mod">
          <ac:chgData name="GOMEZ GALVEZ, ALICIA SOFIA" userId="d29f9861-b3da-4d95-a72e-901a7e76449f" providerId="ADAL" clId="{CEB46FB7-2D77-4371-A68C-8C7060F97298}" dt="2023-11-28T15:19:20.278" v="128" actId="207"/>
          <ac:picMkLst>
            <pc:docMk/>
            <pc:sldMk cId="268182983" sldId="257"/>
            <ac:picMk id="3" creationId="{DD2B0FE7-9670-59D8-4540-847192440CF4}"/>
          </ac:picMkLst>
        </pc:picChg>
      </pc:sldChg>
      <pc:sldChg chg="addSp mod setBg">
        <pc:chgData name="GOMEZ GALVEZ, ALICIA SOFIA" userId="d29f9861-b3da-4d95-a72e-901a7e76449f" providerId="ADAL" clId="{CEB46FB7-2D77-4371-A68C-8C7060F97298}" dt="2023-11-28T15:03:56.454" v="7"/>
        <pc:sldMkLst>
          <pc:docMk/>
          <pc:sldMk cId="2399936084" sldId="258"/>
        </pc:sldMkLst>
        <pc:picChg chg="add">
          <ac:chgData name="GOMEZ GALVEZ, ALICIA SOFIA" userId="d29f9861-b3da-4d95-a72e-901a7e76449f" providerId="ADAL" clId="{CEB46FB7-2D77-4371-A68C-8C7060F97298}" dt="2023-11-28T15:03:28.464" v="4" actId="22"/>
          <ac:picMkLst>
            <pc:docMk/>
            <pc:sldMk cId="2399936084" sldId="258"/>
            <ac:picMk id="3" creationId="{C819198D-EF2F-1BB7-CAC0-233CB8F6F9CA}"/>
          </ac:picMkLst>
        </pc:picChg>
      </pc:sldChg>
      <pc:sldChg chg="addSp mod setBg">
        <pc:chgData name="GOMEZ GALVEZ, ALICIA SOFIA" userId="d29f9861-b3da-4d95-a72e-901a7e76449f" providerId="ADAL" clId="{CEB46FB7-2D77-4371-A68C-8C7060F97298}" dt="2023-11-28T15:05:46.524" v="36" actId="22"/>
        <pc:sldMkLst>
          <pc:docMk/>
          <pc:sldMk cId="574415786" sldId="259"/>
        </pc:sldMkLst>
        <pc:picChg chg="add">
          <ac:chgData name="GOMEZ GALVEZ, ALICIA SOFIA" userId="d29f9861-b3da-4d95-a72e-901a7e76449f" providerId="ADAL" clId="{CEB46FB7-2D77-4371-A68C-8C7060F97298}" dt="2023-11-28T15:05:46.524" v="36" actId="22"/>
          <ac:picMkLst>
            <pc:docMk/>
            <pc:sldMk cId="574415786" sldId="259"/>
            <ac:picMk id="3" creationId="{98EBC46B-B4A3-233B-F5EB-3EC91923F8E6}"/>
          </ac:picMkLst>
        </pc:picChg>
      </pc:sldChg>
      <pc:sldChg chg="new del">
        <pc:chgData name="GOMEZ GALVEZ, ALICIA SOFIA" userId="d29f9861-b3da-4d95-a72e-901a7e76449f" providerId="ADAL" clId="{CEB46FB7-2D77-4371-A68C-8C7060F97298}" dt="2023-11-28T15:04:15.637" v="24" actId="47"/>
        <pc:sldMkLst>
          <pc:docMk/>
          <pc:sldMk cId="1833219745" sldId="260"/>
        </pc:sldMkLst>
      </pc:sldChg>
      <pc:sldChg chg="del">
        <pc:chgData name="GOMEZ GALVEZ, ALICIA SOFIA" userId="d29f9861-b3da-4d95-a72e-901a7e76449f" providerId="ADAL" clId="{CEB46FB7-2D77-4371-A68C-8C7060F97298}" dt="2023-11-28T15:04:07.403" v="9" actId="47"/>
        <pc:sldMkLst>
          <pc:docMk/>
          <pc:sldMk cId="3581092791" sldId="260"/>
        </pc:sldMkLst>
      </pc:sldChg>
      <pc:sldChg chg="addSp add mod">
        <pc:chgData name="GOMEZ GALVEZ, ALICIA SOFIA" userId="d29f9861-b3da-4d95-a72e-901a7e76449f" providerId="ADAL" clId="{CEB46FB7-2D77-4371-A68C-8C7060F97298}" dt="2023-11-28T15:07:51.294" v="49" actId="22"/>
        <pc:sldMkLst>
          <pc:docMk/>
          <pc:sldMk cId="3949692615" sldId="260"/>
        </pc:sldMkLst>
        <pc:picChg chg="add">
          <ac:chgData name="GOMEZ GALVEZ, ALICIA SOFIA" userId="d29f9861-b3da-4d95-a72e-901a7e76449f" providerId="ADAL" clId="{CEB46FB7-2D77-4371-A68C-8C7060F97298}" dt="2023-11-28T15:07:51.294" v="49" actId="22"/>
          <ac:picMkLst>
            <pc:docMk/>
            <pc:sldMk cId="3949692615" sldId="260"/>
            <ac:picMk id="3" creationId="{7360CC20-667F-B097-509A-25BE0B17D9DB}"/>
          </ac:picMkLst>
        </pc:picChg>
      </pc:sldChg>
      <pc:sldChg chg="addSp modSp add mod">
        <pc:chgData name="GOMEZ GALVEZ, ALICIA SOFIA" userId="d29f9861-b3da-4d95-a72e-901a7e76449f" providerId="ADAL" clId="{CEB46FB7-2D77-4371-A68C-8C7060F97298}" dt="2023-11-28T15:15:39.718" v="117" actId="11529"/>
        <pc:sldMkLst>
          <pc:docMk/>
          <pc:sldMk cId="62725692" sldId="261"/>
        </pc:sldMkLst>
        <pc:spChg chg="add mod">
          <ac:chgData name="GOMEZ GALVEZ, ALICIA SOFIA" userId="d29f9861-b3da-4d95-a72e-901a7e76449f" providerId="ADAL" clId="{CEB46FB7-2D77-4371-A68C-8C7060F97298}" dt="2023-11-28T15:15:29.867" v="116" actId="1076"/>
          <ac:spMkLst>
            <pc:docMk/>
            <pc:sldMk cId="62725692" sldId="261"/>
            <ac:spMk id="4" creationId="{1C8FB3F5-641F-94DF-37F5-76F2970702E2}"/>
          </ac:spMkLst>
        </pc:spChg>
        <pc:picChg chg="add">
          <ac:chgData name="GOMEZ GALVEZ, ALICIA SOFIA" userId="d29f9861-b3da-4d95-a72e-901a7e76449f" providerId="ADAL" clId="{CEB46FB7-2D77-4371-A68C-8C7060F97298}" dt="2023-11-28T15:08:55.071" v="50" actId="22"/>
          <ac:picMkLst>
            <pc:docMk/>
            <pc:sldMk cId="62725692" sldId="261"/>
            <ac:picMk id="3" creationId="{F03DB8AA-87FF-FE2E-DD91-A092B195BB6C}"/>
          </ac:picMkLst>
        </pc:picChg>
        <pc:cxnChg chg="add">
          <ac:chgData name="GOMEZ GALVEZ, ALICIA SOFIA" userId="d29f9861-b3da-4d95-a72e-901a7e76449f" providerId="ADAL" clId="{CEB46FB7-2D77-4371-A68C-8C7060F97298}" dt="2023-11-28T15:15:39.718" v="117" actId="11529"/>
          <ac:cxnSpMkLst>
            <pc:docMk/>
            <pc:sldMk cId="62725692" sldId="261"/>
            <ac:cxnSpMk id="6" creationId="{2489755D-13BD-A76B-B128-BE045687DA7C}"/>
          </ac:cxnSpMkLst>
        </pc:cxnChg>
      </pc:sldChg>
      <pc:sldChg chg="del">
        <pc:chgData name="GOMEZ GALVEZ, ALICIA SOFIA" userId="d29f9861-b3da-4d95-a72e-901a7e76449f" providerId="ADAL" clId="{CEB46FB7-2D77-4371-A68C-8C7060F97298}" dt="2023-11-28T15:04:08.035" v="10" actId="47"/>
        <pc:sldMkLst>
          <pc:docMk/>
          <pc:sldMk cId="938884575" sldId="261"/>
        </pc:sldMkLst>
      </pc:sldChg>
      <pc:sldChg chg="del">
        <pc:chgData name="GOMEZ GALVEZ, ALICIA SOFIA" userId="d29f9861-b3da-4d95-a72e-901a7e76449f" providerId="ADAL" clId="{CEB46FB7-2D77-4371-A68C-8C7060F97298}" dt="2023-11-28T15:04:08.381" v="11" actId="47"/>
        <pc:sldMkLst>
          <pc:docMk/>
          <pc:sldMk cId="3442803285" sldId="262"/>
        </pc:sldMkLst>
      </pc:sldChg>
      <pc:sldChg chg="addSp add mod">
        <pc:chgData name="GOMEZ GALVEZ, ALICIA SOFIA" userId="d29f9861-b3da-4d95-a72e-901a7e76449f" providerId="ADAL" clId="{CEB46FB7-2D77-4371-A68C-8C7060F97298}" dt="2023-11-28T15:09:56.749" v="74" actId="22"/>
        <pc:sldMkLst>
          <pc:docMk/>
          <pc:sldMk cId="4009158923" sldId="262"/>
        </pc:sldMkLst>
        <pc:picChg chg="add">
          <ac:chgData name="GOMEZ GALVEZ, ALICIA SOFIA" userId="d29f9861-b3da-4d95-a72e-901a7e76449f" providerId="ADAL" clId="{CEB46FB7-2D77-4371-A68C-8C7060F97298}" dt="2023-11-28T15:09:56.749" v="74" actId="22"/>
          <ac:picMkLst>
            <pc:docMk/>
            <pc:sldMk cId="4009158923" sldId="262"/>
            <ac:picMk id="3" creationId="{C8F3DA22-DE3B-EAAA-8EE7-0264F119C9C2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8.579" v="12" actId="47"/>
        <pc:sldMkLst>
          <pc:docMk/>
          <pc:sldMk cId="2014508623" sldId="263"/>
        </pc:sldMkLst>
      </pc:sldChg>
      <pc:sldChg chg="addSp add mod">
        <pc:chgData name="GOMEZ GALVEZ, ALICIA SOFIA" userId="d29f9861-b3da-4d95-a72e-901a7e76449f" providerId="ADAL" clId="{CEB46FB7-2D77-4371-A68C-8C7060F97298}" dt="2023-11-28T15:12:07.671" v="75" actId="22"/>
        <pc:sldMkLst>
          <pc:docMk/>
          <pc:sldMk cId="3653587240" sldId="263"/>
        </pc:sldMkLst>
        <pc:picChg chg="add">
          <ac:chgData name="GOMEZ GALVEZ, ALICIA SOFIA" userId="d29f9861-b3da-4d95-a72e-901a7e76449f" providerId="ADAL" clId="{CEB46FB7-2D77-4371-A68C-8C7060F97298}" dt="2023-11-28T15:12:07.671" v="75" actId="22"/>
          <ac:picMkLst>
            <pc:docMk/>
            <pc:sldMk cId="3653587240" sldId="263"/>
            <ac:picMk id="3" creationId="{6A888E0A-1D5E-4C5A-3421-C7FF536C1129}"/>
          </ac:picMkLst>
        </pc:picChg>
      </pc:sldChg>
      <pc:sldChg chg="addSp add mod">
        <pc:chgData name="GOMEZ GALVEZ, ALICIA SOFIA" userId="d29f9861-b3da-4d95-a72e-901a7e76449f" providerId="ADAL" clId="{CEB46FB7-2D77-4371-A68C-8C7060F97298}" dt="2023-11-28T15:22:31.122" v="141" actId="22"/>
        <pc:sldMkLst>
          <pc:docMk/>
          <pc:sldMk cId="2297248322" sldId="264"/>
        </pc:sldMkLst>
        <pc:picChg chg="add">
          <ac:chgData name="GOMEZ GALVEZ, ALICIA SOFIA" userId="d29f9861-b3da-4d95-a72e-901a7e76449f" providerId="ADAL" clId="{CEB46FB7-2D77-4371-A68C-8C7060F97298}" dt="2023-11-28T15:22:31.122" v="141" actId="22"/>
          <ac:picMkLst>
            <pc:docMk/>
            <pc:sldMk cId="2297248322" sldId="264"/>
            <ac:picMk id="3" creationId="{F96B9C7D-5BBD-C98B-A142-EA46D6201F47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8.727" v="13" actId="47"/>
        <pc:sldMkLst>
          <pc:docMk/>
          <pc:sldMk cId="2453000294" sldId="264"/>
        </pc:sldMkLst>
      </pc:sldChg>
      <pc:sldChg chg="del">
        <pc:chgData name="GOMEZ GALVEZ, ALICIA SOFIA" userId="d29f9861-b3da-4d95-a72e-901a7e76449f" providerId="ADAL" clId="{CEB46FB7-2D77-4371-A68C-8C7060F97298}" dt="2023-11-28T15:04:08.827" v="14" actId="47"/>
        <pc:sldMkLst>
          <pc:docMk/>
          <pc:sldMk cId="2637697119" sldId="265"/>
        </pc:sldMkLst>
      </pc:sldChg>
      <pc:sldChg chg="addSp delSp modSp add mod ord setBg">
        <pc:chgData name="GOMEZ GALVEZ, ALICIA SOFIA" userId="d29f9861-b3da-4d95-a72e-901a7e76449f" providerId="ADAL" clId="{CEB46FB7-2D77-4371-A68C-8C7060F97298}" dt="2023-11-28T15:19:32.741" v="129"/>
        <pc:sldMkLst>
          <pc:docMk/>
          <pc:sldMk cId="3030520249" sldId="265"/>
        </pc:sldMkLst>
        <pc:spChg chg="mod">
          <ac:chgData name="GOMEZ GALVEZ, ALICIA SOFIA" userId="d29f9861-b3da-4d95-a72e-901a7e76449f" providerId="ADAL" clId="{CEB46FB7-2D77-4371-A68C-8C7060F97298}" dt="2023-11-28T15:06:10.456" v="48" actId="1076"/>
          <ac:spMkLst>
            <pc:docMk/>
            <pc:sldMk cId="3030520249" sldId="265"/>
            <ac:spMk id="2" creationId="{152FC438-E10D-CCA3-FE76-1CE0EB6A13DA}"/>
          </ac:spMkLst>
        </pc:spChg>
        <pc:spChg chg="del">
          <ac:chgData name="GOMEZ GALVEZ, ALICIA SOFIA" userId="d29f9861-b3da-4d95-a72e-901a7e76449f" providerId="ADAL" clId="{CEB46FB7-2D77-4371-A68C-8C7060F97298}" dt="2023-11-28T15:06:04.947" v="46" actId="478"/>
          <ac:spMkLst>
            <pc:docMk/>
            <pc:sldMk cId="3030520249" sldId="265"/>
            <ac:spMk id="3" creationId="{7FCC1A4B-B737-A8EA-3857-B29C34297F34}"/>
          </ac:spMkLst>
        </pc:spChg>
        <pc:spChg chg="add del mod">
          <ac:chgData name="GOMEZ GALVEZ, ALICIA SOFIA" userId="d29f9861-b3da-4d95-a72e-901a7e76449f" providerId="ADAL" clId="{CEB46FB7-2D77-4371-A68C-8C7060F97298}" dt="2023-11-28T15:06:06.814" v="47" actId="478"/>
          <ac:spMkLst>
            <pc:docMk/>
            <pc:sldMk cId="3030520249" sldId="265"/>
            <ac:spMk id="6" creationId="{8FE3D0F8-D9FE-FAE9-8618-695AF3BBDD5F}"/>
          </ac:spMkLst>
        </pc:spChg>
        <pc:picChg chg="del">
          <ac:chgData name="GOMEZ GALVEZ, ALICIA SOFIA" userId="d29f9861-b3da-4d95-a72e-901a7e76449f" providerId="ADAL" clId="{CEB46FB7-2D77-4371-A68C-8C7060F97298}" dt="2023-11-28T15:18:57.455" v="125" actId="478"/>
          <ac:picMkLst>
            <pc:docMk/>
            <pc:sldMk cId="3030520249" sldId="265"/>
            <ac:picMk id="4" creationId="{D0A42618-1669-C6D2-4166-84D423222756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9.020" v="15" actId="47"/>
        <pc:sldMkLst>
          <pc:docMk/>
          <pc:sldMk cId="2241051845" sldId="266"/>
        </pc:sldMkLst>
      </pc:sldChg>
      <pc:sldChg chg="delSp modSp add mod ord setBg">
        <pc:chgData name="GOMEZ GALVEZ, ALICIA SOFIA" userId="d29f9861-b3da-4d95-a72e-901a7e76449f" providerId="ADAL" clId="{CEB46FB7-2D77-4371-A68C-8C7060F97298}" dt="2023-11-28T15:19:43.754" v="132"/>
        <pc:sldMkLst>
          <pc:docMk/>
          <pc:sldMk cId="3108462695" sldId="266"/>
        </pc:sldMkLst>
        <pc:spChg chg="mod">
          <ac:chgData name="GOMEZ GALVEZ, ALICIA SOFIA" userId="d29f9861-b3da-4d95-a72e-901a7e76449f" providerId="ADAL" clId="{CEB46FB7-2D77-4371-A68C-8C7060F97298}" dt="2023-11-28T15:09:28.335" v="73" actId="20577"/>
          <ac:spMkLst>
            <pc:docMk/>
            <pc:sldMk cId="3108462695" sldId="266"/>
            <ac:spMk id="2" creationId="{152FC438-E10D-CCA3-FE76-1CE0EB6A13DA}"/>
          </ac:spMkLst>
        </pc:spChg>
        <pc:picChg chg="del">
          <ac:chgData name="GOMEZ GALVEZ, ALICIA SOFIA" userId="d29f9861-b3da-4d95-a72e-901a7e76449f" providerId="ADAL" clId="{CEB46FB7-2D77-4371-A68C-8C7060F97298}" dt="2023-11-28T15:19:40.203" v="131" actId="478"/>
          <ac:picMkLst>
            <pc:docMk/>
            <pc:sldMk cId="3108462695" sldId="266"/>
            <ac:picMk id="4" creationId="{D0A42618-1669-C6D2-4166-84D423222756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9.189" v="16" actId="47"/>
        <pc:sldMkLst>
          <pc:docMk/>
          <pc:sldMk cId="1141280947" sldId="267"/>
        </pc:sldMkLst>
      </pc:sldChg>
      <pc:sldChg chg="delSp modSp add mod ord setBg">
        <pc:chgData name="GOMEZ GALVEZ, ALICIA SOFIA" userId="d29f9861-b3da-4d95-a72e-901a7e76449f" providerId="ADAL" clId="{CEB46FB7-2D77-4371-A68C-8C7060F97298}" dt="2023-11-28T15:19:56.164" v="135"/>
        <pc:sldMkLst>
          <pc:docMk/>
          <pc:sldMk cId="3029936317" sldId="267"/>
        </pc:sldMkLst>
        <pc:spChg chg="mod">
          <ac:chgData name="GOMEZ GALVEZ, ALICIA SOFIA" userId="d29f9861-b3da-4d95-a72e-901a7e76449f" providerId="ADAL" clId="{CEB46FB7-2D77-4371-A68C-8C7060F97298}" dt="2023-11-28T15:09:24.638" v="68" actId="20577"/>
          <ac:spMkLst>
            <pc:docMk/>
            <pc:sldMk cId="3029936317" sldId="267"/>
            <ac:spMk id="2" creationId="{152FC438-E10D-CCA3-FE76-1CE0EB6A13DA}"/>
          </ac:spMkLst>
        </pc:spChg>
        <pc:picChg chg="del">
          <ac:chgData name="GOMEZ GALVEZ, ALICIA SOFIA" userId="d29f9861-b3da-4d95-a72e-901a7e76449f" providerId="ADAL" clId="{CEB46FB7-2D77-4371-A68C-8C7060F97298}" dt="2023-11-28T15:19:47.760" v="133" actId="478"/>
          <ac:picMkLst>
            <pc:docMk/>
            <pc:sldMk cId="3029936317" sldId="267"/>
            <ac:picMk id="4" creationId="{D0A42618-1669-C6D2-4166-84D423222756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9.337" v="17" actId="47"/>
        <pc:sldMkLst>
          <pc:docMk/>
          <pc:sldMk cId="262362613" sldId="268"/>
        </pc:sldMkLst>
      </pc:sldChg>
      <pc:sldChg chg="add del ord setBg">
        <pc:chgData name="GOMEZ GALVEZ, ALICIA SOFIA" userId="d29f9861-b3da-4d95-a72e-901a7e76449f" providerId="ADAL" clId="{CEB46FB7-2D77-4371-A68C-8C7060F97298}" dt="2023-11-28T15:22:36.873" v="145" actId="47"/>
        <pc:sldMkLst>
          <pc:docMk/>
          <pc:sldMk cId="1871875976" sldId="268"/>
        </pc:sldMkLst>
      </pc:sldChg>
      <pc:sldChg chg="modSp add mod ord">
        <pc:chgData name="GOMEZ GALVEZ, ALICIA SOFIA" userId="d29f9861-b3da-4d95-a72e-901a7e76449f" providerId="ADAL" clId="{CEB46FB7-2D77-4371-A68C-8C7060F97298}" dt="2023-11-28T15:22:49.121" v="165" actId="20577"/>
        <pc:sldMkLst>
          <pc:docMk/>
          <pc:sldMk cId="4168794726" sldId="268"/>
        </pc:sldMkLst>
        <pc:spChg chg="mod">
          <ac:chgData name="GOMEZ GALVEZ, ALICIA SOFIA" userId="d29f9861-b3da-4d95-a72e-901a7e76449f" providerId="ADAL" clId="{CEB46FB7-2D77-4371-A68C-8C7060F97298}" dt="2023-11-28T15:22:49.121" v="165" actId="20577"/>
          <ac:spMkLst>
            <pc:docMk/>
            <pc:sldMk cId="4168794726" sldId="268"/>
            <ac:spMk id="2" creationId="{152FC438-E10D-CCA3-FE76-1CE0EB6A13DA}"/>
          </ac:spMkLst>
        </pc:spChg>
      </pc:sldChg>
      <pc:sldChg chg="del">
        <pc:chgData name="GOMEZ GALVEZ, ALICIA SOFIA" userId="d29f9861-b3da-4d95-a72e-901a7e76449f" providerId="ADAL" clId="{CEB46FB7-2D77-4371-A68C-8C7060F97298}" dt="2023-11-28T15:04:09.520" v="18" actId="47"/>
        <pc:sldMkLst>
          <pc:docMk/>
          <pc:sldMk cId="1032579763" sldId="269"/>
        </pc:sldMkLst>
      </pc:sldChg>
      <pc:sldChg chg="modSp add mod ord">
        <pc:chgData name="GOMEZ GALVEZ, ALICIA SOFIA" userId="d29f9861-b3da-4d95-a72e-901a7e76449f" providerId="ADAL" clId="{CEB46FB7-2D77-4371-A68C-8C7060F97298}" dt="2023-11-28T15:23:17.397" v="187" actId="20577"/>
        <pc:sldMkLst>
          <pc:docMk/>
          <pc:sldMk cId="2537659131" sldId="269"/>
        </pc:sldMkLst>
        <pc:spChg chg="mod">
          <ac:chgData name="GOMEZ GALVEZ, ALICIA SOFIA" userId="d29f9861-b3da-4d95-a72e-901a7e76449f" providerId="ADAL" clId="{CEB46FB7-2D77-4371-A68C-8C7060F97298}" dt="2023-11-28T15:23:17.397" v="187" actId="20577"/>
          <ac:spMkLst>
            <pc:docMk/>
            <pc:sldMk cId="2537659131" sldId="269"/>
            <ac:spMk id="2" creationId="{152FC438-E10D-CCA3-FE76-1CE0EB6A13DA}"/>
          </ac:spMkLst>
        </pc:spChg>
      </pc:sldChg>
      <pc:sldChg chg="del">
        <pc:chgData name="GOMEZ GALVEZ, ALICIA SOFIA" userId="d29f9861-b3da-4d95-a72e-901a7e76449f" providerId="ADAL" clId="{CEB46FB7-2D77-4371-A68C-8C7060F97298}" dt="2023-11-28T15:04:09.676" v="19" actId="47"/>
        <pc:sldMkLst>
          <pc:docMk/>
          <pc:sldMk cId="171919756" sldId="270"/>
        </pc:sldMkLst>
      </pc:sldChg>
      <pc:sldChg chg="addSp delSp add mod ord">
        <pc:chgData name="GOMEZ GALVEZ, ALICIA SOFIA" userId="d29f9861-b3da-4d95-a72e-901a7e76449f" providerId="ADAL" clId="{CEB46FB7-2D77-4371-A68C-8C7060F97298}" dt="2023-11-28T15:23:43.066" v="192" actId="22"/>
        <pc:sldMkLst>
          <pc:docMk/>
          <pc:sldMk cId="4050868052" sldId="270"/>
        </pc:sldMkLst>
        <pc:picChg chg="del">
          <ac:chgData name="GOMEZ GALVEZ, ALICIA SOFIA" userId="d29f9861-b3da-4d95-a72e-901a7e76449f" providerId="ADAL" clId="{CEB46FB7-2D77-4371-A68C-8C7060F97298}" dt="2023-11-28T15:23:41.568" v="191" actId="478"/>
          <ac:picMkLst>
            <pc:docMk/>
            <pc:sldMk cId="4050868052" sldId="270"/>
            <ac:picMk id="3" creationId="{F96B9C7D-5BBD-C98B-A142-EA46D6201F47}"/>
          </ac:picMkLst>
        </pc:picChg>
        <pc:picChg chg="add">
          <ac:chgData name="GOMEZ GALVEZ, ALICIA SOFIA" userId="d29f9861-b3da-4d95-a72e-901a7e76449f" providerId="ADAL" clId="{CEB46FB7-2D77-4371-A68C-8C7060F97298}" dt="2023-11-28T15:23:43.066" v="192" actId="22"/>
          <ac:picMkLst>
            <pc:docMk/>
            <pc:sldMk cId="4050868052" sldId="270"/>
            <ac:picMk id="4" creationId="{DACB905F-AB60-87B5-0238-A0ECB460F7BA}"/>
          </ac:picMkLst>
        </pc:picChg>
      </pc:sldChg>
      <pc:sldChg chg="addSp delSp add del mod">
        <pc:chgData name="GOMEZ GALVEZ, ALICIA SOFIA" userId="d29f9861-b3da-4d95-a72e-901a7e76449f" providerId="ADAL" clId="{CEB46FB7-2D77-4371-A68C-8C7060F97298}" dt="2023-11-28T15:24:32.853" v="205" actId="22"/>
        <pc:sldMkLst>
          <pc:docMk/>
          <pc:sldMk cId="430401516" sldId="271"/>
        </pc:sldMkLst>
        <pc:picChg chg="add">
          <ac:chgData name="GOMEZ GALVEZ, ALICIA SOFIA" userId="d29f9861-b3da-4d95-a72e-901a7e76449f" providerId="ADAL" clId="{CEB46FB7-2D77-4371-A68C-8C7060F97298}" dt="2023-11-28T15:24:32.853" v="205" actId="22"/>
          <ac:picMkLst>
            <pc:docMk/>
            <pc:sldMk cId="430401516" sldId="271"/>
            <ac:picMk id="3" creationId="{CD8937C8-678E-ADC3-DB0C-F890D3355D34}"/>
          </ac:picMkLst>
        </pc:picChg>
        <pc:picChg chg="del">
          <ac:chgData name="GOMEZ GALVEZ, ALICIA SOFIA" userId="d29f9861-b3da-4d95-a72e-901a7e76449f" providerId="ADAL" clId="{CEB46FB7-2D77-4371-A68C-8C7060F97298}" dt="2023-11-28T15:24:14.199" v="204" actId="478"/>
          <ac:picMkLst>
            <pc:docMk/>
            <pc:sldMk cId="430401516" sldId="271"/>
            <ac:picMk id="4" creationId="{DACB905F-AB60-87B5-0238-A0ECB460F7BA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09.814" v="20" actId="47"/>
        <pc:sldMkLst>
          <pc:docMk/>
          <pc:sldMk cId="2484673013" sldId="271"/>
        </pc:sldMkLst>
      </pc:sldChg>
      <pc:sldChg chg="del">
        <pc:chgData name="GOMEZ GALVEZ, ALICIA SOFIA" userId="d29f9861-b3da-4d95-a72e-901a7e76449f" providerId="ADAL" clId="{CEB46FB7-2D77-4371-A68C-8C7060F97298}" dt="2023-11-28T15:04:10.008" v="21" actId="47"/>
        <pc:sldMkLst>
          <pc:docMk/>
          <pc:sldMk cId="628558485" sldId="272"/>
        </pc:sldMkLst>
      </pc:sldChg>
      <pc:sldChg chg="addSp delSp modSp add mod">
        <pc:chgData name="GOMEZ GALVEZ, ALICIA SOFIA" userId="d29f9861-b3da-4d95-a72e-901a7e76449f" providerId="ADAL" clId="{CEB46FB7-2D77-4371-A68C-8C7060F97298}" dt="2023-11-28T15:28:42.695" v="221" actId="1076"/>
        <pc:sldMkLst>
          <pc:docMk/>
          <pc:sldMk cId="1930530167" sldId="272"/>
        </pc:sldMkLst>
        <pc:picChg chg="add del mod">
          <ac:chgData name="GOMEZ GALVEZ, ALICIA SOFIA" userId="d29f9861-b3da-4d95-a72e-901a7e76449f" providerId="ADAL" clId="{CEB46FB7-2D77-4371-A68C-8C7060F97298}" dt="2023-11-28T15:25:06.788" v="208" actId="478"/>
          <ac:picMkLst>
            <pc:docMk/>
            <pc:sldMk cId="1930530167" sldId="272"/>
            <ac:picMk id="3" creationId="{43D06011-E8D3-1005-336E-263C8AC4F1C9}"/>
          </ac:picMkLst>
        </pc:picChg>
        <pc:picChg chg="del">
          <ac:chgData name="GOMEZ GALVEZ, ALICIA SOFIA" userId="d29f9861-b3da-4d95-a72e-901a7e76449f" providerId="ADAL" clId="{CEB46FB7-2D77-4371-A68C-8C7060F97298}" dt="2023-11-28T15:24:09.588" v="201" actId="478"/>
          <ac:picMkLst>
            <pc:docMk/>
            <pc:sldMk cId="1930530167" sldId="272"/>
            <ac:picMk id="4" creationId="{DACB905F-AB60-87B5-0238-A0ECB460F7BA}"/>
          </ac:picMkLst>
        </pc:picChg>
        <pc:picChg chg="add mod ord modCrop">
          <ac:chgData name="GOMEZ GALVEZ, ALICIA SOFIA" userId="d29f9861-b3da-4d95-a72e-901a7e76449f" providerId="ADAL" clId="{CEB46FB7-2D77-4371-A68C-8C7060F97298}" dt="2023-11-28T15:28:39.446" v="220" actId="1076"/>
          <ac:picMkLst>
            <pc:docMk/>
            <pc:sldMk cId="1930530167" sldId="272"/>
            <ac:picMk id="6" creationId="{D1C8658C-DEC1-1590-9915-FCC6CB5AD979}"/>
          </ac:picMkLst>
        </pc:picChg>
        <pc:picChg chg="add mod">
          <ac:chgData name="GOMEZ GALVEZ, ALICIA SOFIA" userId="d29f9861-b3da-4d95-a72e-901a7e76449f" providerId="ADAL" clId="{CEB46FB7-2D77-4371-A68C-8C7060F97298}" dt="2023-11-28T15:28:42.695" v="221" actId="1076"/>
          <ac:picMkLst>
            <pc:docMk/>
            <pc:sldMk cId="1930530167" sldId="272"/>
            <ac:picMk id="8" creationId="{2BDB998B-CD2D-D6BE-0556-A5FD19FF281E}"/>
          </ac:picMkLst>
        </pc:picChg>
      </pc:sldChg>
      <pc:sldChg chg="addSp delSp add mod">
        <pc:chgData name="GOMEZ GALVEZ, ALICIA SOFIA" userId="d29f9861-b3da-4d95-a72e-901a7e76449f" providerId="ADAL" clId="{CEB46FB7-2D77-4371-A68C-8C7060F97298}" dt="2023-11-28T15:37:44.064" v="305" actId="22"/>
        <pc:sldMkLst>
          <pc:docMk/>
          <pc:sldMk cId="2206204437" sldId="273"/>
        </pc:sldMkLst>
        <pc:picChg chg="add del">
          <ac:chgData name="GOMEZ GALVEZ, ALICIA SOFIA" userId="d29f9861-b3da-4d95-a72e-901a7e76449f" providerId="ADAL" clId="{CEB46FB7-2D77-4371-A68C-8C7060F97298}" dt="2023-11-28T15:34:40.197" v="275" actId="478"/>
          <ac:picMkLst>
            <pc:docMk/>
            <pc:sldMk cId="2206204437" sldId="273"/>
            <ac:picMk id="3" creationId="{6B74E7B8-BFB9-37D9-C54F-8329B1504655}"/>
          </ac:picMkLst>
        </pc:picChg>
        <pc:picChg chg="del">
          <ac:chgData name="GOMEZ GALVEZ, ALICIA SOFIA" userId="d29f9861-b3da-4d95-a72e-901a7e76449f" providerId="ADAL" clId="{CEB46FB7-2D77-4371-A68C-8C7060F97298}" dt="2023-11-28T15:24:07.656" v="200" actId="478"/>
          <ac:picMkLst>
            <pc:docMk/>
            <pc:sldMk cId="2206204437" sldId="273"/>
            <ac:picMk id="4" creationId="{DACB905F-AB60-87B5-0238-A0ECB460F7BA}"/>
          </ac:picMkLst>
        </pc:picChg>
        <pc:picChg chg="add del">
          <ac:chgData name="GOMEZ GALVEZ, ALICIA SOFIA" userId="d29f9861-b3da-4d95-a72e-901a7e76449f" providerId="ADAL" clId="{CEB46FB7-2D77-4371-A68C-8C7060F97298}" dt="2023-11-28T15:37:43.507" v="304" actId="478"/>
          <ac:picMkLst>
            <pc:docMk/>
            <pc:sldMk cId="2206204437" sldId="273"/>
            <ac:picMk id="6" creationId="{329D4E04-C002-49F2-9FB0-BD68C454B3F6}"/>
          </ac:picMkLst>
        </pc:picChg>
        <pc:picChg chg="add">
          <ac:chgData name="GOMEZ GALVEZ, ALICIA SOFIA" userId="d29f9861-b3da-4d95-a72e-901a7e76449f" providerId="ADAL" clId="{CEB46FB7-2D77-4371-A68C-8C7060F97298}" dt="2023-11-28T15:37:44.064" v="305" actId="22"/>
          <ac:picMkLst>
            <pc:docMk/>
            <pc:sldMk cId="2206204437" sldId="273"/>
            <ac:picMk id="8" creationId="{D7F72D84-E2F4-23DD-605C-C25E5A858AC2}"/>
          </ac:picMkLst>
        </pc:picChg>
      </pc:sldChg>
      <pc:sldChg chg="del">
        <pc:chgData name="GOMEZ GALVEZ, ALICIA SOFIA" userId="d29f9861-b3da-4d95-a72e-901a7e76449f" providerId="ADAL" clId="{CEB46FB7-2D77-4371-A68C-8C7060F97298}" dt="2023-11-28T15:04:11.280" v="22" actId="47"/>
        <pc:sldMkLst>
          <pc:docMk/>
          <pc:sldMk cId="3177997090" sldId="273"/>
        </pc:sldMkLst>
      </pc:sldChg>
      <pc:sldChg chg="addSp delSp add mod">
        <pc:chgData name="GOMEZ GALVEZ, ALICIA SOFIA" userId="d29f9861-b3da-4d95-a72e-901a7e76449f" providerId="ADAL" clId="{CEB46FB7-2D77-4371-A68C-8C7060F97298}" dt="2023-11-28T15:30:49.236" v="252" actId="22"/>
        <pc:sldMkLst>
          <pc:docMk/>
          <pc:sldMk cId="1272405213" sldId="274"/>
        </pc:sldMkLst>
        <pc:picChg chg="add del">
          <ac:chgData name="GOMEZ GALVEZ, ALICIA SOFIA" userId="d29f9861-b3da-4d95-a72e-901a7e76449f" providerId="ADAL" clId="{CEB46FB7-2D77-4371-A68C-8C7060F97298}" dt="2023-11-28T15:30:47.252" v="251" actId="478"/>
          <ac:picMkLst>
            <pc:docMk/>
            <pc:sldMk cId="1272405213" sldId="274"/>
            <ac:picMk id="3" creationId="{53CDEB64-A2ED-B495-2627-0D4FDE473A61}"/>
          </ac:picMkLst>
        </pc:picChg>
        <pc:picChg chg="del">
          <ac:chgData name="GOMEZ GALVEZ, ALICIA SOFIA" userId="d29f9861-b3da-4d95-a72e-901a7e76449f" providerId="ADAL" clId="{CEB46FB7-2D77-4371-A68C-8C7060F97298}" dt="2023-11-28T15:24:05.270" v="199" actId="478"/>
          <ac:picMkLst>
            <pc:docMk/>
            <pc:sldMk cId="1272405213" sldId="274"/>
            <ac:picMk id="4" creationId="{DACB905F-AB60-87B5-0238-A0ECB460F7BA}"/>
          </ac:picMkLst>
        </pc:picChg>
        <pc:picChg chg="add">
          <ac:chgData name="GOMEZ GALVEZ, ALICIA SOFIA" userId="d29f9861-b3da-4d95-a72e-901a7e76449f" providerId="ADAL" clId="{CEB46FB7-2D77-4371-A68C-8C7060F97298}" dt="2023-11-28T15:30:49.236" v="252" actId="22"/>
          <ac:picMkLst>
            <pc:docMk/>
            <pc:sldMk cId="1272405213" sldId="274"/>
            <ac:picMk id="6" creationId="{E301397B-CDB5-6A37-263C-6BD20B9160F5}"/>
          </ac:picMkLst>
        </pc:picChg>
      </pc:sldChg>
      <pc:sldChg chg="addSp delSp modSp add mod">
        <pc:chgData name="GOMEZ GALVEZ, ALICIA SOFIA" userId="d29f9861-b3da-4d95-a72e-901a7e76449f" providerId="ADAL" clId="{CEB46FB7-2D77-4371-A68C-8C7060F97298}" dt="2023-11-28T15:32:58.528" v="272" actId="11529"/>
        <pc:sldMkLst>
          <pc:docMk/>
          <pc:sldMk cId="4287170564" sldId="275"/>
        </pc:sldMkLst>
        <pc:picChg chg="add del">
          <ac:chgData name="GOMEZ GALVEZ, ALICIA SOFIA" userId="d29f9861-b3da-4d95-a72e-901a7e76449f" providerId="ADAL" clId="{CEB46FB7-2D77-4371-A68C-8C7060F97298}" dt="2023-11-28T15:31:14.646" v="254" actId="478"/>
          <ac:picMkLst>
            <pc:docMk/>
            <pc:sldMk cId="4287170564" sldId="275"/>
            <ac:picMk id="3" creationId="{8BB68CE7-D9D7-2BC2-291A-733A79134BE1}"/>
          </ac:picMkLst>
        </pc:picChg>
        <pc:picChg chg="del">
          <ac:chgData name="GOMEZ GALVEZ, ALICIA SOFIA" userId="d29f9861-b3da-4d95-a72e-901a7e76449f" providerId="ADAL" clId="{CEB46FB7-2D77-4371-A68C-8C7060F97298}" dt="2023-11-28T15:24:03.880" v="198" actId="478"/>
          <ac:picMkLst>
            <pc:docMk/>
            <pc:sldMk cId="4287170564" sldId="275"/>
            <ac:picMk id="4" creationId="{DACB905F-AB60-87B5-0238-A0ECB460F7BA}"/>
          </ac:picMkLst>
        </pc:picChg>
        <pc:picChg chg="add mod ord">
          <ac:chgData name="GOMEZ GALVEZ, ALICIA SOFIA" userId="d29f9861-b3da-4d95-a72e-901a7e76449f" providerId="ADAL" clId="{CEB46FB7-2D77-4371-A68C-8C7060F97298}" dt="2023-11-28T15:32:22.279" v="269" actId="1076"/>
          <ac:picMkLst>
            <pc:docMk/>
            <pc:sldMk cId="4287170564" sldId="275"/>
            <ac:picMk id="6" creationId="{96FBCC56-DF34-D98A-A622-0776721A5125}"/>
          </ac:picMkLst>
        </pc:picChg>
        <pc:picChg chg="add mod">
          <ac:chgData name="GOMEZ GALVEZ, ALICIA SOFIA" userId="d29f9861-b3da-4d95-a72e-901a7e76449f" providerId="ADAL" clId="{CEB46FB7-2D77-4371-A68C-8C7060F97298}" dt="2023-11-28T15:32:24.186" v="270" actId="1076"/>
          <ac:picMkLst>
            <pc:docMk/>
            <pc:sldMk cId="4287170564" sldId="275"/>
            <ac:picMk id="8" creationId="{C90882FB-785F-A006-B02C-91BED2EAFF66}"/>
          </ac:picMkLst>
        </pc:picChg>
        <pc:picChg chg="add mod modCrop">
          <ac:chgData name="GOMEZ GALVEZ, ALICIA SOFIA" userId="d29f9861-b3da-4d95-a72e-901a7e76449f" providerId="ADAL" clId="{CEB46FB7-2D77-4371-A68C-8C7060F97298}" dt="2023-11-28T15:32:15.300" v="266" actId="1076"/>
          <ac:picMkLst>
            <pc:docMk/>
            <pc:sldMk cId="4287170564" sldId="275"/>
            <ac:picMk id="10" creationId="{9FF0D6CE-72D1-7136-A8BE-608D186C2693}"/>
          </ac:picMkLst>
        </pc:picChg>
        <pc:cxnChg chg="add">
          <ac:chgData name="GOMEZ GALVEZ, ALICIA SOFIA" userId="d29f9861-b3da-4d95-a72e-901a7e76449f" providerId="ADAL" clId="{CEB46FB7-2D77-4371-A68C-8C7060F97298}" dt="2023-11-28T15:32:40.982" v="271" actId="11529"/>
          <ac:cxnSpMkLst>
            <pc:docMk/>
            <pc:sldMk cId="4287170564" sldId="275"/>
            <ac:cxnSpMk id="12" creationId="{036D40DB-F9F6-DE95-13BF-6A266C1165FC}"/>
          </ac:cxnSpMkLst>
        </pc:cxnChg>
        <pc:cxnChg chg="add">
          <ac:chgData name="GOMEZ GALVEZ, ALICIA SOFIA" userId="d29f9861-b3da-4d95-a72e-901a7e76449f" providerId="ADAL" clId="{CEB46FB7-2D77-4371-A68C-8C7060F97298}" dt="2023-11-28T15:32:58.528" v="272" actId="11529"/>
          <ac:cxnSpMkLst>
            <pc:docMk/>
            <pc:sldMk cId="4287170564" sldId="275"/>
            <ac:cxnSpMk id="14" creationId="{9EC240C7-A16C-9757-4C1C-0F7820018BAD}"/>
          </ac:cxnSpMkLst>
        </pc:cxnChg>
      </pc:sldChg>
      <pc:sldChg chg="add del setBg">
        <pc:chgData name="GOMEZ GALVEZ, ALICIA SOFIA" userId="d29f9861-b3da-4d95-a72e-901a7e76449f" providerId="ADAL" clId="{CEB46FB7-2D77-4371-A68C-8C7060F97298}" dt="2023-11-28T15:28:57.534" v="223" actId="47"/>
        <pc:sldMkLst>
          <pc:docMk/>
          <pc:sldMk cId="77460037" sldId="276"/>
        </pc:sldMkLst>
      </pc:sldChg>
      <pc:sldChg chg="modSp add mod ord">
        <pc:chgData name="GOMEZ GALVEZ, ALICIA SOFIA" userId="d29f9861-b3da-4d95-a72e-901a7e76449f" providerId="ADAL" clId="{CEB46FB7-2D77-4371-A68C-8C7060F97298}" dt="2023-11-28T15:35:15.285" v="292" actId="20577"/>
        <pc:sldMkLst>
          <pc:docMk/>
          <pc:sldMk cId="1993723292" sldId="276"/>
        </pc:sldMkLst>
        <pc:spChg chg="mod">
          <ac:chgData name="GOMEZ GALVEZ, ALICIA SOFIA" userId="d29f9861-b3da-4d95-a72e-901a7e76449f" providerId="ADAL" clId="{CEB46FB7-2D77-4371-A68C-8C7060F97298}" dt="2023-11-28T15:35:15.285" v="292" actId="20577"/>
          <ac:spMkLst>
            <pc:docMk/>
            <pc:sldMk cId="1993723292" sldId="276"/>
            <ac:spMk id="2" creationId="{152FC438-E10D-CCA3-FE76-1CE0EB6A13DA}"/>
          </ac:spMkLst>
        </pc:spChg>
      </pc:sldChg>
      <pc:sldChg chg="addSp delSp new mod ord">
        <pc:chgData name="GOMEZ GALVEZ, ALICIA SOFIA" userId="d29f9861-b3da-4d95-a72e-901a7e76449f" providerId="ADAL" clId="{CEB46FB7-2D77-4371-A68C-8C7060F97298}" dt="2023-11-28T15:37:26.474" v="303" actId="22"/>
        <pc:sldMkLst>
          <pc:docMk/>
          <pc:sldMk cId="1584526489" sldId="277"/>
        </pc:sldMkLst>
        <pc:picChg chg="add del">
          <ac:chgData name="GOMEZ GALVEZ, ALICIA SOFIA" userId="d29f9861-b3da-4d95-a72e-901a7e76449f" providerId="ADAL" clId="{CEB46FB7-2D77-4371-A68C-8C7060F97298}" dt="2023-11-28T15:37:25.556" v="302" actId="478"/>
          <ac:picMkLst>
            <pc:docMk/>
            <pc:sldMk cId="1584526489" sldId="277"/>
            <ac:picMk id="3" creationId="{88421DB8-BD4E-0A8B-C33F-DC3D77BA5E1F}"/>
          </ac:picMkLst>
        </pc:picChg>
        <pc:picChg chg="add">
          <ac:chgData name="GOMEZ GALVEZ, ALICIA SOFIA" userId="d29f9861-b3da-4d95-a72e-901a7e76449f" providerId="ADAL" clId="{CEB46FB7-2D77-4371-A68C-8C7060F97298}" dt="2023-11-28T15:37:26.474" v="303" actId="22"/>
          <ac:picMkLst>
            <pc:docMk/>
            <pc:sldMk cId="1584526489" sldId="277"/>
            <ac:picMk id="5" creationId="{7B2B935B-34A0-01E5-EB3E-66A94ADF763A}"/>
          </ac:picMkLst>
        </pc:picChg>
      </pc:sldChg>
      <pc:sldChg chg="addSp delSp add mod ord">
        <pc:chgData name="GOMEZ GALVEZ, ALICIA SOFIA" userId="d29f9861-b3da-4d95-a72e-901a7e76449f" providerId="ADAL" clId="{CEB46FB7-2D77-4371-A68C-8C7060F97298}" dt="2023-11-28T15:35:32.398" v="299" actId="22"/>
        <pc:sldMkLst>
          <pc:docMk/>
          <pc:sldMk cId="3057120635" sldId="278"/>
        </pc:sldMkLst>
        <pc:picChg chg="add del">
          <ac:chgData name="GOMEZ GALVEZ, ALICIA SOFIA" userId="d29f9861-b3da-4d95-a72e-901a7e76449f" providerId="ADAL" clId="{CEB46FB7-2D77-4371-A68C-8C7060F97298}" dt="2023-11-28T15:35:30.568" v="298" actId="478"/>
          <ac:picMkLst>
            <pc:docMk/>
            <pc:sldMk cId="3057120635" sldId="278"/>
            <ac:picMk id="3" creationId="{70041FC3-B27D-28C4-9D15-9767EE9BA1C7}"/>
          </ac:picMkLst>
        </pc:picChg>
        <pc:picChg chg="add">
          <ac:chgData name="GOMEZ GALVEZ, ALICIA SOFIA" userId="d29f9861-b3da-4d95-a72e-901a7e76449f" providerId="ADAL" clId="{CEB46FB7-2D77-4371-A68C-8C7060F97298}" dt="2023-11-28T15:35:32.398" v="299" actId="22"/>
          <ac:picMkLst>
            <pc:docMk/>
            <pc:sldMk cId="3057120635" sldId="278"/>
            <ac:picMk id="5" creationId="{1B9C0704-B3E4-517E-65EB-0904CC466D16}"/>
          </ac:picMkLst>
        </pc:picChg>
        <pc:picChg chg="del">
          <ac:chgData name="GOMEZ GALVEZ, ALICIA SOFIA" userId="d29f9861-b3da-4d95-a72e-901a7e76449f" providerId="ADAL" clId="{CEB46FB7-2D77-4371-A68C-8C7060F97298}" dt="2023-11-28T15:35:27.359" v="296" actId="478"/>
          <ac:picMkLst>
            <pc:docMk/>
            <pc:sldMk cId="3057120635" sldId="278"/>
            <ac:picMk id="6" creationId="{329D4E04-C002-49F2-9FB0-BD68C454B3F6}"/>
          </ac:picMkLst>
        </pc:picChg>
      </pc:sldChg>
      <pc:sldChg chg="modSp add mod ord">
        <pc:chgData name="GOMEZ GALVEZ, ALICIA SOFIA" userId="d29f9861-b3da-4d95-a72e-901a7e76449f" providerId="ADAL" clId="{CEB46FB7-2D77-4371-A68C-8C7060F97298}" dt="2023-11-28T15:38:24.191" v="322" actId="20577"/>
        <pc:sldMkLst>
          <pc:docMk/>
          <pc:sldMk cId="4106496876" sldId="279"/>
        </pc:sldMkLst>
        <pc:spChg chg="mod">
          <ac:chgData name="GOMEZ GALVEZ, ALICIA SOFIA" userId="d29f9861-b3da-4d95-a72e-901a7e76449f" providerId="ADAL" clId="{CEB46FB7-2D77-4371-A68C-8C7060F97298}" dt="2023-11-28T15:38:24.191" v="322" actId="20577"/>
          <ac:spMkLst>
            <pc:docMk/>
            <pc:sldMk cId="4106496876" sldId="279"/>
            <ac:spMk id="2" creationId="{152FC438-E10D-CCA3-FE76-1CE0EB6A13DA}"/>
          </ac:spMkLst>
        </pc:spChg>
      </pc:sldChg>
      <pc:sldChg chg="add ord replId">
        <pc:chgData name="GOMEZ GALVEZ, ALICIA SOFIA" userId="d29f9861-b3da-4d95-a72e-901a7e76449f" providerId="ADAL" clId="{CEB46FB7-2D77-4371-A68C-8C7060F97298}" dt="2023-11-28T15:38:19.173" v="308"/>
        <pc:sldMkLst>
          <pc:docMk/>
          <pc:sldMk cId="3116684410" sldId="280"/>
        </pc:sldMkLst>
      </pc:sldChg>
      <pc:sldChg chg="addSp delSp modSp add mod ord replId">
        <pc:chgData name="GOMEZ GALVEZ, ALICIA SOFIA" userId="d29f9861-b3da-4d95-a72e-901a7e76449f" providerId="ADAL" clId="{CEB46FB7-2D77-4371-A68C-8C7060F97298}" dt="2023-11-28T15:38:34.805" v="325" actId="22"/>
        <pc:sldMkLst>
          <pc:docMk/>
          <pc:sldMk cId="1033714807" sldId="281"/>
        </pc:sldMkLst>
        <pc:picChg chg="add">
          <ac:chgData name="GOMEZ GALVEZ, ALICIA SOFIA" userId="d29f9861-b3da-4d95-a72e-901a7e76449f" providerId="ADAL" clId="{CEB46FB7-2D77-4371-A68C-8C7060F97298}" dt="2023-11-28T15:38:34.805" v="325" actId="22"/>
          <ac:picMkLst>
            <pc:docMk/>
            <pc:sldMk cId="1033714807" sldId="281"/>
            <ac:picMk id="3" creationId="{E4E97504-6FA8-40C8-EE43-3DB679489D85}"/>
          </ac:picMkLst>
        </pc:picChg>
        <pc:picChg chg="del mod">
          <ac:chgData name="GOMEZ GALVEZ, ALICIA SOFIA" userId="d29f9861-b3da-4d95-a72e-901a7e76449f" providerId="ADAL" clId="{CEB46FB7-2D77-4371-A68C-8C7060F97298}" dt="2023-11-28T15:38:34.270" v="324" actId="478"/>
          <ac:picMkLst>
            <pc:docMk/>
            <pc:sldMk cId="1033714807" sldId="281"/>
            <ac:picMk id="5" creationId="{1B9C0704-B3E4-517E-65EB-0904CC466D16}"/>
          </ac:picMkLst>
        </pc:picChg>
      </pc:sldChg>
      <pc:sldChg chg="addSp delSp add mod">
        <pc:chgData name="GOMEZ GALVEZ, ALICIA SOFIA" userId="d29f9861-b3da-4d95-a72e-901a7e76449f" providerId="ADAL" clId="{CEB46FB7-2D77-4371-A68C-8C7060F97298}" dt="2023-11-28T15:42:12.768" v="328" actId="22"/>
        <pc:sldMkLst>
          <pc:docMk/>
          <pc:sldMk cId="2980089128" sldId="282"/>
        </pc:sldMkLst>
        <pc:picChg chg="del">
          <ac:chgData name="GOMEZ GALVEZ, ALICIA SOFIA" userId="d29f9861-b3da-4d95-a72e-901a7e76449f" providerId="ADAL" clId="{CEB46FB7-2D77-4371-A68C-8C7060F97298}" dt="2023-11-28T15:42:12.383" v="327" actId="478"/>
          <ac:picMkLst>
            <pc:docMk/>
            <pc:sldMk cId="2980089128" sldId="282"/>
            <ac:picMk id="3" creationId="{E4E97504-6FA8-40C8-EE43-3DB679489D85}"/>
          </ac:picMkLst>
        </pc:picChg>
        <pc:picChg chg="add">
          <ac:chgData name="GOMEZ GALVEZ, ALICIA SOFIA" userId="d29f9861-b3da-4d95-a72e-901a7e76449f" providerId="ADAL" clId="{CEB46FB7-2D77-4371-A68C-8C7060F97298}" dt="2023-11-28T15:42:12.768" v="328" actId="22"/>
          <ac:picMkLst>
            <pc:docMk/>
            <pc:sldMk cId="2980089128" sldId="282"/>
            <ac:picMk id="4" creationId="{0BE49371-2F3F-5733-7970-E137B9AA0D02}"/>
          </ac:picMkLst>
        </pc:picChg>
      </pc:sldChg>
      <pc:sldChg chg="addSp delSp add mod">
        <pc:chgData name="GOMEZ GALVEZ, ALICIA SOFIA" userId="d29f9861-b3da-4d95-a72e-901a7e76449f" providerId="ADAL" clId="{CEB46FB7-2D77-4371-A68C-8C7060F97298}" dt="2023-11-28T15:44:35.985" v="346" actId="22"/>
        <pc:sldMkLst>
          <pc:docMk/>
          <pc:sldMk cId="1149571294" sldId="283"/>
        </pc:sldMkLst>
        <pc:picChg chg="add">
          <ac:chgData name="GOMEZ GALVEZ, ALICIA SOFIA" userId="d29f9861-b3da-4d95-a72e-901a7e76449f" providerId="ADAL" clId="{CEB46FB7-2D77-4371-A68C-8C7060F97298}" dt="2023-11-28T15:44:35.985" v="346" actId="22"/>
          <ac:picMkLst>
            <pc:docMk/>
            <pc:sldMk cId="1149571294" sldId="283"/>
            <ac:picMk id="3" creationId="{A0DA4C86-A99E-839C-8F75-70CE8FCD3527}"/>
          </ac:picMkLst>
        </pc:picChg>
        <pc:picChg chg="del">
          <ac:chgData name="GOMEZ GALVEZ, ALICIA SOFIA" userId="d29f9861-b3da-4d95-a72e-901a7e76449f" providerId="ADAL" clId="{CEB46FB7-2D77-4371-A68C-8C7060F97298}" dt="2023-11-28T15:42:34.304" v="338" actId="478"/>
          <ac:picMkLst>
            <pc:docMk/>
            <pc:sldMk cId="1149571294" sldId="283"/>
            <ac:picMk id="4" creationId="{0BE49371-2F3F-5733-7970-E137B9AA0D02}"/>
          </ac:picMkLst>
        </pc:picChg>
      </pc:sldChg>
      <pc:sldChg chg="addSp delSp modSp add del mod">
        <pc:chgData name="GOMEZ GALVEZ, ALICIA SOFIA" userId="d29f9861-b3da-4d95-a72e-901a7e76449f" providerId="ADAL" clId="{CEB46FB7-2D77-4371-A68C-8C7060F97298}" dt="2023-11-28T15:45:37.319" v="355" actId="1076"/>
        <pc:sldMkLst>
          <pc:docMk/>
          <pc:sldMk cId="4141561174" sldId="284"/>
        </pc:sldMkLst>
        <pc:picChg chg="add mod">
          <ac:chgData name="GOMEZ GALVEZ, ALICIA SOFIA" userId="d29f9861-b3da-4d95-a72e-901a7e76449f" providerId="ADAL" clId="{CEB46FB7-2D77-4371-A68C-8C7060F97298}" dt="2023-11-28T15:45:23.094" v="351" actId="1076"/>
          <ac:picMkLst>
            <pc:docMk/>
            <pc:sldMk cId="4141561174" sldId="284"/>
            <ac:picMk id="3" creationId="{617C4D0D-E58B-FEF1-F7FA-5F41926073D9}"/>
          </ac:picMkLst>
        </pc:picChg>
        <pc:picChg chg="del">
          <ac:chgData name="GOMEZ GALVEZ, ALICIA SOFIA" userId="d29f9861-b3da-4d95-a72e-901a7e76449f" providerId="ADAL" clId="{CEB46FB7-2D77-4371-A68C-8C7060F97298}" dt="2023-11-28T15:42:32.567" v="337" actId="478"/>
          <ac:picMkLst>
            <pc:docMk/>
            <pc:sldMk cId="4141561174" sldId="284"/>
            <ac:picMk id="4" creationId="{0BE49371-2F3F-5733-7970-E137B9AA0D02}"/>
          </ac:picMkLst>
        </pc:picChg>
        <pc:picChg chg="add mod modCrop">
          <ac:chgData name="GOMEZ GALVEZ, ALICIA SOFIA" userId="d29f9861-b3da-4d95-a72e-901a7e76449f" providerId="ADAL" clId="{CEB46FB7-2D77-4371-A68C-8C7060F97298}" dt="2023-11-28T15:45:37.319" v="355" actId="1076"/>
          <ac:picMkLst>
            <pc:docMk/>
            <pc:sldMk cId="4141561174" sldId="284"/>
            <ac:picMk id="6" creationId="{57464B3C-431F-91AE-8D91-F29C603370DA}"/>
          </ac:picMkLst>
        </pc:picChg>
      </pc:sldChg>
      <pc:sldChg chg="addSp delSp modSp add mod">
        <pc:chgData name="GOMEZ GALVEZ, ALICIA SOFIA" userId="d29f9861-b3da-4d95-a72e-901a7e76449f" providerId="ADAL" clId="{CEB46FB7-2D77-4371-A68C-8C7060F97298}" dt="2023-11-28T15:48:07.774" v="369" actId="1038"/>
        <pc:sldMkLst>
          <pc:docMk/>
          <pc:sldMk cId="3401398315" sldId="285"/>
        </pc:sldMkLst>
        <pc:picChg chg="add mod ord modCrop">
          <ac:chgData name="GOMEZ GALVEZ, ALICIA SOFIA" userId="d29f9861-b3da-4d95-a72e-901a7e76449f" providerId="ADAL" clId="{CEB46FB7-2D77-4371-A68C-8C7060F97298}" dt="2023-11-28T15:48:05.275" v="365" actId="732"/>
          <ac:picMkLst>
            <pc:docMk/>
            <pc:sldMk cId="3401398315" sldId="285"/>
            <ac:picMk id="3" creationId="{58615C7F-7630-3B17-3807-1BD6DE069CB4}"/>
          </ac:picMkLst>
        </pc:picChg>
        <pc:picChg chg="del">
          <ac:chgData name="GOMEZ GALVEZ, ALICIA SOFIA" userId="d29f9861-b3da-4d95-a72e-901a7e76449f" providerId="ADAL" clId="{CEB46FB7-2D77-4371-A68C-8C7060F97298}" dt="2023-11-28T15:42:29.826" v="334" actId="478"/>
          <ac:picMkLst>
            <pc:docMk/>
            <pc:sldMk cId="3401398315" sldId="285"/>
            <ac:picMk id="4" creationId="{0BE49371-2F3F-5733-7970-E137B9AA0D02}"/>
          </ac:picMkLst>
        </pc:picChg>
        <pc:picChg chg="add mod modCrop">
          <ac:chgData name="GOMEZ GALVEZ, ALICIA SOFIA" userId="d29f9861-b3da-4d95-a72e-901a7e76449f" providerId="ADAL" clId="{CEB46FB7-2D77-4371-A68C-8C7060F97298}" dt="2023-11-28T15:48:07.774" v="369" actId="1038"/>
          <ac:picMkLst>
            <pc:docMk/>
            <pc:sldMk cId="3401398315" sldId="285"/>
            <ac:picMk id="6" creationId="{0B4A7757-D3CC-8ED5-8DD5-196DAE5A11D9}"/>
          </ac:picMkLst>
        </pc:picChg>
      </pc:sldChg>
      <pc:sldChg chg="addSp delSp add mod">
        <pc:chgData name="GOMEZ GALVEZ, ALICIA SOFIA" userId="d29f9861-b3da-4d95-a72e-901a7e76449f" providerId="ADAL" clId="{CEB46FB7-2D77-4371-A68C-8C7060F97298}" dt="2023-11-28T15:58:07.812" v="374" actId="22"/>
        <pc:sldMkLst>
          <pc:docMk/>
          <pc:sldMk cId="1911138130" sldId="286"/>
        </pc:sldMkLst>
        <pc:picChg chg="add del">
          <ac:chgData name="GOMEZ GALVEZ, ALICIA SOFIA" userId="d29f9861-b3da-4d95-a72e-901a7e76449f" providerId="ADAL" clId="{CEB46FB7-2D77-4371-A68C-8C7060F97298}" dt="2023-11-28T15:57:38.418" v="371" actId="478"/>
          <ac:picMkLst>
            <pc:docMk/>
            <pc:sldMk cId="1911138130" sldId="286"/>
            <ac:picMk id="3" creationId="{6AAC9651-49F7-54A5-BF9D-7689FF9E5201}"/>
          </ac:picMkLst>
        </pc:picChg>
        <pc:picChg chg="del">
          <ac:chgData name="GOMEZ GALVEZ, ALICIA SOFIA" userId="d29f9861-b3da-4d95-a72e-901a7e76449f" providerId="ADAL" clId="{CEB46FB7-2D77-4371-A68C-8C7060F97298}" dt="2023-11-28T15:42:27.990" v="333" actId="478"/>
          <ac:picMkLst>
            <pc:docMk/>
            <pc:sldMk cId="1911138130" sldId="286"/>
            <ac:picMk id="4" creationId="{0BE49371-2F3F-5733-7970-E137B9AA0D02}"/>
          </ac:picMkLst>
        </pc:picChg>
        <pc:picChg chg="add del">
          <ac:chgData name="GOMEZ GALVEZ, ALICIA SOFIA" userId="d29f9861-b3da-4d95-a72e-901a7e76449f" providerId="ADAL" clId="{CEB46FB7-2D77-4371-A68C-8C7060F97298}" dt="2023-11-28T15:58:07.427" v="373" actId="478"/>
          <ac:picMkLst>
            <pc:docMk/>
            <pc:sldMk cId="1911138130" sldId="286"/>
            <ac:picMk id="6" creationId="{2E39FD44-0053-2CDF-C73E-637A93A276E3}"/>
          </ac:picMkLst>
        </pc:picChg>
        <pc:picChg chg="add">
          <ac:chgData name="GOMEZ GALVEZ, ALICIA SOFIA" userId="d29f9861-b3da-4d95-a72e-901a7e76449f" providerId="ADAL" clId="{CEB46FB7-2D77-4371-A68C-8C7060F97298}" dt="2023-11-28T15:58:07.812" v="374" actId="22"/>
          <ac:picMkLst>
            <pc:docMk/>
            <pc:sldMk cId="1911138130" sldId="286"/>
            <ac:picMk id="8" creationId="{82017DD8-00B5-11A7-72FC-0436D73036C8}"/>
          </ac:picMkLst>
        </pc:picChg>
      </pc:sldChg>
      <pc:sldChg chg="add del setBg">
        <pc:chgData name="GOMEZ GALVEZ, ALICIA SOFIA" userId="d29f9861-b3da-4d95-a72e-901a7e76449f" providerId="ADAL" clId="{CEB46FB7-2D77-4371-A68C-8C7060F97298}" dt="2023-11-28T15:42:54.251" v="340" actId="47"/>
        <pc:sldMkLst>
          <pc:docMk/>
          <pc:sldMk cId="830562538" sldId="287"/>
        </pc:sldMkLst>
      </pc:sldChg>
      <pc:sldChg chg="addSp modSp add mod">
        <pc:chgData name="GOMEZ GALVEZ, ALICIA SOFIA" userId="d29f9861-b3da-4d95-a72e-901a7e76449f" providerId="ADAL" clId="{CEB46FB7-2D77-4371-A68C-8C7060F97298}" dt="2023-11-29T00:52:30.255" v="712" actId="1076"/>
        <pc:sldMkLst>
          <pc:docMk/>
          <pc:sldMk cId="2172629982" sldId="287"/>
        </pc:sldMkLst>
        <pc:picChg chg="add mod">
          <ac:chgData name="GOMEZ GALVEZ, ALICIA SOFIA" userId="d29f9861-b3da-4d95-a72e-901a7e76449f" providerId="ADAL" clId="{CEB46FB7-2D77-4371-A68C-8C7060F97298}" dt="2023-11-29T00:52:30.255" v="712" actId="1076"/>
          <ac:picMkLst>
            <pc:docMk/>
            <pc:sldMk cId="2172629982" sldId="287"/>
            <ac:picMk id="3" creationId="{4B4683B5-51FE-5C3A-39E9-4A4EF44DBF27}"/>
          </ac:picMkLst>
        </pc:picChg>
      </pc:sldChg>
      <pc:sldChg chg="addSp add mod">
        <pc:chgData name="GOMEZ GALVEZ, ALICIA SOFIA" userId="d29f9861-b3da-4d95-a72e-901a7e76449f" providerId="ADAL" clId="{CEB46FB7-2D77-4371-A68C-8C7060F97298}" dt="2023-11-28T15:59:32.248" v="376" actId="22"/>
        <pc:sldMkLst>
          <pc:docMk/>
          <pc:sldMk cId="1907673219" sldId="288"/>
        </pc:sldMkLst>
        <pc:picChg chg="add">
          <ac:chgData name="GOMEZ GALVEZ, ALICIA SOFIA" userId="d29f9861-b3da-4d95-a72e-901a7e76449f" providerId="ADAL" clId="{CEB46FB7-2D77-4371-A68C-8C7060F97298}" dt="2023-11-28T15:59:32.248" v="376" actId="22"/>
          <ac:picMkLst>
            <pc:docMk/>
            <pc:sldMk cId="1907673219" sldId="288"/>
            <ac:picMk id="3" creationId="{314BE579-8A94-03AD-78FE-C28E3CFD1824}"/>
          </ac:picMkLst>
        </pc:picChg>
      </pc:sldChg>
      <pc:sldChg chg="addSp add mod">
        <pc:chgData name="GOMEZ GALVEZ, ALICIA SOFIA" userId="d29f9861-b3da-4d95-a72e-901a7e76449f" providerId="ADAL" clId="{CEB46FB7-2D77-4371-A68C-8C7060F97298}" dt="2023-11-28T16:01:34.272" v="377" actId="22"/>
        <pc:sldMkLst>
          <pc:docMk/>
          <pc:sldMk cId="280378562" sldId="289"/>
        </pc:sldMkLst>
        <pc:picChg chg="add">
          <ac:chgData name="GOMEZ GALVEZ, ALICIA SOFIA" userId="d29f9861-b3da-4d95-a72e-901a7e76449f" providerId="ADAL" clId="{CEB46FB7-2D77-4371-A68C-8C7060F97298}" dt="2023-11-28T16:01:34.272" v="377" actId="22"/>
          <ac:picMkLst>
            <pc:docMk/>
            <pc:sldMk cId="280378562" sldId="289"/>
            <ac:picMk id="3" creationId="{783B8699-92CC-95C7-4EFF-CB74DD575D18}"/>
          </ac:picMkLst>
        </pc:picChg>
      </pc:sldChg>
      <pc:sldChg chg="addSp add mod replId">
        <pc:chgData name="GOMEZ GALVEZ, ALICIA SOFIA" userId="d29f9861-b3da-4d95-a72e-901a7e76449f" providerId="ADAL" clId="{CEB46FB7-2D77-4371-A68C-8C7060F97298}" dt="2023-11-28T16:10:10.919" v="404" actId="22"/>
        <pc:sldMkLst>
          <pc:docMk/>
          <pc:sldMk cId="2861199043" sldId="290"/>
        </pc:sldMkLst>
        <pc:picChg chg="add">
          <ac:chgData name="GOMEZ GALVEZ, ALICIA SOFIA" userId="d29f9861-b3da-4d95-a72e-901a7e76449f" providerId="ADAL" clId="{CEB46FB7-2D77-4371-A68C-8C7060F97298}" dt="2023-11-28T16:10:10.919" v="404" actId="22"/>
          <ac:picMkLst>
            <pc:docMk/>
            <pc:sldMk cId="2861199043" sldId="290"/>
            <ac:picMk id="3" creationId="{F06E735B-98B9-7CBB-A5C7-23D4B8E5DCC7}"/>
          </ac:picMkLst>
        </pc:picChg>
      </pc:sldChg>
      <pc:sldChg chg="addSp add mod ord replId">
        <pc:chgData name="GOMEZ GALVEZ, ALICIA SOFIA" userId="d29f9861-b3da-4d95-a72e-901a7e76449f" providerId="ADAL" clId="{CEB46FB7-2D77-4371-A68C-8C7060F97298}" dt="2023-11-28T16:40:13.143" v="407" actId="22"/>
        <pc:sldMkLst>
          <pc:docMk/>
          <pc:sldMk cId="4150700943" sldId="291"/>
        </pc:sldMkLst>
        <pc:picChg chg="add">
          <ac:chgData name="GOMEZ GALVEZ, ALICIA SOFIA" userId="d29f9861-b3da-4d95-a72e-901a7e76449f" providerId="ADAL" clId="{CEB46FB7-2D77-4371-A68C-8C7060F97298}" dt="2023-11-28T16:40:13.143" v="407" actId="22"/>
          <ac:picMkLst>
            <pc:docMk/>
            <pc:sldMk cId="4150700943" sldId="291"/>
            <ac:picMk id="3" creationId="{D55D9460-8354-ABA3-8554-C7F7B3BFE892}"/>
          </ac:picMkLst>
        </pc:picChg>
      </pc:sldChg>
      <pc:sldChg chg="addSp add mod ord replId">
        <pc:chgData name="GOMEZ GALVEZ, ALICIA SOFIA" userId="d29f9861-b3da-4d95-a72e-901a7e76449f" providerId="ADAL" clId="{CEB46FB7-2D77-4371-A68C-8C7060F97298}" dt="2023-11-28T16:40:39.616" v="410" actId="22"/>
        <pc:sldMkLst>
          <pc:docMk/>
          <pc:sldMk cId="614545378" sldId="292"/>
        </pc:sldMkLst>
        <pc:picChg chg="add">
          <ac:chgData name="GOMEZ GALVEZ, ALICIA SOFIA" userId="d29f9861-b3da-4d95-a72e-901a7e76449f" providerId="ADAL" clId="{CEB46FB7-2D77-4371-A68C-8C7060F97298}" dt="2023-11-28T16:40:39.616" v="410" actId="22"/>
          <ac:picMkLst>
            <pc:docMk/>
            <pc:sldMk cId="614545378" sldId="292"/>
            <ac:picMk id="3" creationId="{3557CEA8-B3CE-F7CC-502E-2FCA407D3A0C}"/>
          </ac:picMkLst>
        </pc:picChg>
      </pc:sldChg>
      <pc:sldChg chg="addSp add mod ord replId">
        <pc:chgData name="GOMEZ GALVEZ, ALICIA SOFIA" userId="d29f9861-b3da-4d95-a72e-901a7e76449f" providerId="ADAL" clId="{CEB46FB7-2D77-4371-A68C-8C7060F97298}" dt="2023-11-28T16:41:01.208" v="413" actId="22"/>
        <pc:sldMkLst>
          <pc:docMk/>
          <pc:sldMk cId="3336304752" sldId="293"/>
        </pc:sldMkLst>
        <pc:picChg chg="add">
          <ac:chgData name="GOMEZ GALVEZ, ALICIA SOFIA" userId="d29f9861-b3da-4d95-a72e-901a7e76449f" providerId="ADAL" clId="{CEB46FB7-2D77-4371-A68C-8C7060F97298}" dt="2023-11-28T16:41:01.208" v="413" actId="22"/>
          <ac:picMkLst>
            <pc:docMk/>
            <pc:sldMk cId="3336304752" sldId="293"/>
            <ac:picMk id="3" creationId="{AEEC37D1-2D0B-B888-FEB4-D80F534D79CA}"/>
          </ac:picMkLst>
        </pc:picChg>
      </pc:sldChg>
      <pc:sldChg chg="addSp add mod ord replId">
        <pc:chgData name="GOMEZ GALVEZ, ALICIA SOFIA" userId="d29f9861-b3da-4d95-a72e-901a7e76449f" providerId="ADAL" clId="{CEB46FB7-2D77-4371-A68C-8C7060F97298}" dt="2023-11-28T16:53:24.353" v="432" actId="22"/>
        <pc:sldMkLst>
          <pc:docMk/>
          <pc:sldMk cId="3964916203" sldId="294"/>
        </pc:sldMkLst>
        <pc:picChg chg="add">
          <ac:chgData name="GOMEZ GALVEZ, ALICIA SOFIA" userId="d29f9861-b3da-4d95-a72e-901a7e76449f" providerId="ADAL" clId="{CEB46FB7-2D77-4371-A68C-8C7060F97298}" dt="2023-11-28T16:53:24.353" v="432" actId="22"/>
          <ac:picMkLst>
            <pc:docMk/>
            <pc:sldMk cId="3964916203" sldId="294"/>
            <ac:picMk id="3" creationId="{5E035DA6-669E-D211-66EC-B8BBBD42D4E5}"/>
          </ac:picMkLst>
        </pc:picChg>
      </pc:sldChg>
      <pc:sldChg chg="addSp delSp modSp add mod">
        <pc:chgData name="GOMEZ GALVEZ, ALICIA SOFIA" userId="d29f9861-b3da-4d95-a72e-901a7e76449f" providerId="ADAL" clId="{CEB46FB7-2D77-4371-A68C-8C7060F97298}" dt="2023-11-29T01:18:51.303" v="748" actId="1076"/>
        <pc:sldMkLst>
          <pc:docMk/>
          <pc:sldMk cId="2827054110" sldId="295"/>
        </pc:sldMkLst>
        <pc:spChg chg="add del">
          <ac:chgData name="GOMEZ GALVEZ, ALICIA SOFIA" userId="d29f9861-b3da-4d95-a72e-901a7e76449f" providerId="ADAL" clId="{CEB46FB7-2D77-4371-A68C-8C7060F97298}" dt="2023-11-29T00:38:41.203" v="464" actId="478"/>
          <ac:spMkLst>
            <pc:docMk/>
            <pc:sldMk cId="2827054110" sldId="295"/>
            <ac:spMk id="2" creationId="{7F5B1726-ACF8-4E36-C45C-BE0E7A43269F}"/>
          </ac:spMkLst>
        </pc:spChg>
        <pc:spChg chg="add mod">
          <ac:chgData name="GOMEZ GALVEZ, ALICIA SOFIA" userId="d29f9861-b3da-4d95-a72e-901a7e76449f" providerId="ADAL" clId="{CEB46FB7-2D77-4371-A68C-8C7060F97298}" dt="2023-11-29T01:18:51.303" v="748" actId="1076"/>
          <ac:spMkLst>
            <pc:docMk/>
            <pc:sldMk cId="2827054110" sldId="295"/>
            <ac:spMk id="11" creationId="{0110B13F-B704-D39E-3108-FE05CB158178}"/>
          </ac:spMkLst>
        </pc:spChg>
        <pc:spChg chg="add mod">
          <ac:chgData name="GOMEZ GALVEZ, ALICIA SOFIA" userId="d29f9861-b3da-4d95-a72e-901a7e76449f" providerId="ADAL" clId="{CEB46FB7-2D77-4371-A68C-8C7060F97298}" dt="2023-11-29T01:18:51.303" v="748" actId="1076"/>
          <ac:spMkLst>
            <pc:docMk/>
            <pc:sldMk cId="2827054110" sldId="295"/>
            <ac:spMk id="12" creationId="{B483AC27-DB7D-117B-0637-772D3E4287E1}"/>
          </ac:spMkLst>
        </pc:spChg>
        <pc:spChg chg="add mod">
          <ac:chgData name="GOMEZ GALVEZ, ALICIA SOFIA" userId="d29f9861-b3da-4d95-a72e-901a7e76449f" providerId="ADAL" clId="{CEB46FB7-2D77-4371-A68C-8C7060F97298}" dt="2023-11-29T01:18:51.303" v="748" actId="1076"/>
          <ac:spMkLst>
            <pc:docMk/>
            <pc:sldMk cId="2827054110" sldId="295"/>
            <ac:spMk id="13" creationId="{A0C1D978-83CB-A799-74AE-5130193FDEE8}"/>
          </ac:spMkLst>
        </pc:spChg>
        <pc:spChg chg="add del mod">
          <ac:chgData name="GOMEZ GALVEZ, ALICIA SOFIA" userId="d29f9861-b3da-4d95-a72e-901a7e76449f" providerId="ADAL" clId="{CEB46FB7-2D77-4371-A68C-8C7060F97298}" dt="2023-11-29T00:56:59.153" v="732" actId="21"/>
          <ac:spMkLst>
            <pc:docMk/>
            <pc:sldMk cId="2827054110" sldId="295"/>
            <ac:spMk id="14" creationId="{8544EE44-BA12-83F4-4906-BAD0DC7E6F80}"/>
          </ac:spMkLst>
        </pc:spChg>
        <pc:spChg chg="add mod">
          <ac:chgData name="GOMEZ GALVEZ, ALICIA SOFIA" userId="d29f9861-b3da-4d95-a72e-901a7e76449f" providerId="ADAL" clId="{CEB46FB7-2D77-4371-A68C-8C7060F97298}" dt="2023-11-29T01:18:51.303" v="748" actId="1076"/>
          <ac:spMkLst>
            <pc:docMk/>
            <pc:sldMk cId="2827054110" sldId="295"/>
            <ac:spMk id="17" creationId="{3A411CBF-49AD-A5B1-C7C7-A3687D91CC28}"/>
          </ac:spMkLst>
        </pc:spChg>
        <pc:picChg chg="add mod">
          <ac:chgData name="GOMEZ GALVEZ, ALICIA SOFIA" userId="d29f9861-b3da-4d95-a72e-901a7e76449f" providerId="ADAL" clId="{CEB46FB7-2D77-4371-A68C-8C7060F97298}" dt="2023-11-29T01:18:51.303" v="748" actId="1076"/>
          <ac:picMkLst>
            <pc:docMk/>
            <pc:sldMk cId="2827054110" sldId="295"/>
            <ac:picMk id="4" creationId="{A105F9C2-D590-9447-4616-CF69872DC9DE}"/>
          </ac:picMkLst>
        </pc:picChg>
        <pc:picChg chg="add mod">
          <ac:chgData name="GOMEZ GALVEZ, ALICIA SOFIA" userId="d29f9861-b3da-4d95-a72e-901a7e76449f" providerId="ADAL" clId="{CEB46FB7-2D77-4371-A68C-8C7060F97298}" dt="2023-11-29T01:18:51.303" v="748" actId="1076"/>
          <ac:picMkLst>
            <pc:docMk/>
            <pc:sldMk cId="2827054110" sldId="295"/>
            <ac:picMk id="6" creationId="{9BBCDFB4-40D4-D2C0-A3F6-9DDB2493E5D8}"/>
          </ac:picMkLst>
        </pc:picChg>
        <pc:picChg chg="add mod">
          <ac:chgData name="GOMEZ GALVEZ, ALICIA SOFIA" userId="d29f9861-b3da-4d95-a72e-901a7e76449f" providerId="ADAL" clId="{CEB46FB7-2D77-4371-A68C-8C7060F97298}" dt="2023-11-29T01:18:51.303" v="748" actId="1076"/>
          <ac:picMkLst>
            <pc:docMk/>
            <pc:sldMk cId="2827054110" sldId="295"/>
            <ac:picMk id="8" creationId="{289262BF-7CB3-261F-6FE1-B86B3CB70BD2}"/>
          </ac:picMkLst>
        </pc:picChg>
        <pc:picChg chg="add del mod">
          <ac:chgData name="GOMEZ GALVEZ, ALICIA SOFIA" userId="d29f9861-b3da-4d95-a72e-901a7e76449f" providerId="ADAL" clId="{CEB46FB7-2D77-4371-A68C-8C7060F97298}" dt="2023-11-29T00:56:59.153" v="732" actId="21"/>
          <ac:picMkLst>
            <pc:docMk/>
            <pc:sldMk cId="2827054110" sldId="295"/>
            <ac:picMk id="10" creationId="{54ACFD83-0703-318C-03A6-9BA3857015B1}"/>
          </ac:picMkLst>
        </pc:picChg>
        <pc:picChg chg="add mod">
          <ac:chgData name="GOMEZ GALVEZ, ALICIA SOFIA" userId="d29f9861-b3da-4d95-a72e-901a7e76449f" providerId="ADAL" clId="{CEB46FB7-2D77-4371-A68C-8C7060F97298}" dt="2023-11-29T01:18:51.303" v="748" actId="1076"/>
          <ac:picMkLst>
            <pc:docMk/>
            <pc:sldMk cId="2827054110" sldId="295"/>
            <ac:picMk id="16" creationId="{2F6CA4B0-01A1-A5AA-FFE1-B3DCD179285B}"/>
          </ac:picMkLst>
        </pc:picChg>
      </pc:sldChg>
      <pc:sldChg chg="addSp modSp add mod replId">
        <pc:chgData name="GOMEZ GALVEZ, ALICIA SOFIA" userId="d29f9861-b3da-4d95-a72e-901a7e76449f" providerId="ADAL" clId="{CEB46FB7-2D77-4371-A68C-8C7060F97298}" dt="2023-11-29T00:43:29.982" v="481" actId="962"/>
        <pc:sldMkLst>
          <pc:docMk/>
          <pc:sldMk cId="2883919369" sldId="296"/>
        </pc:sldMkLst>
        <pc:picChg chg="add mod">
          <ac:chgData name="GOMEZ GALVEZ, ALICIA SOFIA" userId="d29f9861-b3da-4d95-a72e-901a7e76449f" providerId="ADAL" clId="{CEB46FB7-2D77-4371-A68C-8C7060F97298}" dt="2023-11-29T00:43:29.982" v="481" actId="962"/>
          <ac:picMkLst>
            <pc:docMk/>
            <pc:sldMk cId="2883919369" sldId="296"/>
            <ac:picMk id="3" creationId="{ED877DF1-F862-4FBE-19F9-A95F9FDE6625}"/>
          </ac:picMkLst>
        </pc:picChg>
      </pc:sldChg>
      <pc:sldChg chg="addSp modSp add mod ord replId">
        <pc:chgData name="GOMEZ GALVEZ, ALICIA SOFIA" userId="d29f9861-b3da-4d95-a72e-901a7e76449f" providerId="ADAL" clId="{CEB46FB7-2D77-4371-A68C-8C7060F97298}" dt="2023-11-29T00:57:49.125" v="746" actId="1076"/>
        <pc:sldMkLst>
          <pc:docMk/>
          <pc:sldMk cId="1549992921" sldId="297"/>
        </pc:sldMkLst>
        <pc:spChg chg="add mod">
          <ac:chgData name="GOMEZ GALVEZ, ALICIA SOFIA" userId="d29f9861-b3da-4d95-a72e-901a7e76449f" providerId="ADAL" clId="{CEB46FB7-2D77-4371-A68C-8C7060F97298}" dt="2023-11-29T00:57:15.374" v="740" actId="1035"/>
          <ac:spMkLst>
            <pc:docMk/>
            <pc:sldMk cId="1549992921" sldId="297"/>
            <ac:spMk id="2" creationId="{49C8EC12-6B08-1F1D-1D4F-2A663CEC8F5A}"/>
          </ac:spMkLst>
        </pc:spChg>
        <pc:spChg chg="add mod">
          <ac:chgData name="GOMEZ GALVEZ, ALICIA SOFIA" userId="d29f9861-b3da-4d95-a72e-901a7e76449f" providerId="ADAL" clId="{CEB46FB7-2D77-4371-A68C-8C7060F97298}" dt="2023-11-29T00:57:20.882" v="742" actId="1076"/>
          <ac:spMkLst>
            <pc:docMk/>
            <pc:sldMk cId="1549992921" sldId="297"/>
            <ac:spMk id="5" creationId="{FAC508ED-5D85-81D4-F351-FED2EE2489C5}"/>
          </ac:spMkLst>
        </pc:spChg>
        <pc:spChg chg="add mod">
          <ac:chgData name="GOMEZ GALVEZ, ALICIA SOFIA" userId="d29f9861-b3da-4d95-a72e-901a7e76449f" providerId="ADAL" clId="{CEB46FB7-2D77-4371-A68C-8C7060F97298}" dt="2023-11-29T00:57:49.125" v="746" actId="1076"/>
          <ac:spMkLst>
            <pc:docMk/>
            <pc:sldMk cId="1549992921" sldId="297"/>
            <ac:spMk id="7" creationId="{9C15A588-F4C2-02D2-FD89-3AC09F5FBAA6}"/>
          </ac:spMkLst>
        </pc:spChg>
        <pc:picChg chg="add mod">
          <ac:chgData name="GOMEZ GALVEZ, ALICIA SOFIA" userId="d29f9861-b3da-4d95-a72e-901a7e76449f" providerId="ADAL" clId="{CEB46FB7-2D77-4371-A68C-8C7060F97298}" dt="2023-11-29T00:57:17.577" v="741" actId="1076"/>
          <ac:picMkLst>
            <pc:docMk/>
            <pc:sldMk cId="1549992921" sldId="297"/>
            <ac:picMk id="4" creationId="{E65821DF-68D0-639E-B572-2F5C1816339C}"/>
          </ac:picMkLst>
        </pc:picChg>
        <pc:picChg chg="add mod">
          <ac:chgData name="GOMEZ GALVEZ, ALICIA SOFIA" userId="d29f9861-b3da-4d95-a72e-901a7e76449f" providerId="ADAL" clId="{CEB46FB7-2D77-4371-A68C-8C7060F97298}" dt="2023-11-29T00:57:37.303" v="744" actId="1076"/>
          <ac:picMkLst>
            <pc:docMk/>
            <pc:sldMk cId="1549992921" sldId="297"/>
            <ac:picMk id="6" creationId="{1E9DBA93-E8CB-331C-CF04-F5CF507C925C}"/>
          </ac:picMkLst>
        </pc:picChg>
      </pc:sldChg>
      <pc:sldChg chg="add del replId">
        <pc:chgData name="GOMEZ GALVEZ, ALICIA SOFIA" userId="d29f9861-b3da-4d95-a72e-901a7e76449f" providerId="ADAL" clId="{CEB46FB7-2D77-4371-A68C-8C7060F97298}" dt="2023-11-28T16:59:20.326" v="441" actId="47"/>
        <pc:sldMkLst>
          <pc:docMk/>
          <pc:sldMk cId="3285553504" sldId="298"/>
        </pc:sldMkLst>
      </pc:sldChg>
      <pc:sldChg chg="add del replId">
        <pc:chgData name="GOMEZ GALVEZ, ALICIA SOFIA" userId="d29f9861-b3da-4d95-a72e-901a7e76449f" providerId="ADAL" clId="{CEB46FB7-2D77-4371-A68C-8C7060F97298}" dt="2023-11-28T16:59:20.179" v="440" actId="47"/>
        <pc:sldMkLst>
          <pc:docMk/>
          <pc:sldMk cId="539310730" sldId="299"/>
        </pc:sldMkLst>
      </pc:sldChg>
      <pc:sldChg chg="add del replId">
        <pc:chgData name="GOMEZ GALVEZ, ALICIA SOFIA" userId="d29f9861-b3da-4d95-a72e-901a7e76449f" providerId="ADAL" clId="{CEB46FB7-2D77-4371-A68C-8C7060F97298}" dt="2023-11-28T16:59:20.049" v="439" actId="47"/>
        <pc:sldMkLst>
          <pc:docMk/>
          <pc:sldMk cId="2070098783" sldId="300"/>
        </pc:sldMkLst>
      </pc:sldChg>
      <pc:sldChg chg="add del">
        <pc:chgData name="GOMEZ GALVEZ, ALICIA SOFIA" userId="d29f9861-b3da-4d95-a72e-901a7e76449f" providerId="ADAL" clId="{CEB46FB7-2D77-4371-A68C-8C7060F97298}" dt="2023-11-28T16:59:19.911" v="438" actId="47"/>
        <pc:sldMkLst>
          <pc:docMk/>
          <pc:sldMk cId="1243225671" sldId="301"/>
        </pc:sldMkLst>
      </pc:sldChg>
      <pc:sldChg chg="add del replId">
        <pc:chgData name="GOMEZ GALVEZ, ALICIA SOFIA" userId="d29f9861-b3da-4d95-a72e-901a7e76449f" providerId="ADAL" clId="{CEB46FB7-2D77-4371-A68C-8C7060F97298}" dt="2023-11-28T16:59:19.789" v="437" actId="47"/>
        <pc:sldMkLst>
          <pc:docMk/>
          <pc:sldMk cId="1043243251" sldId="302"/>
        </pc:sldMkLst>
      </pc:sldChg>
      <pc:sldChg chg="add del replId">
        <pc:chgData name="GOMEZ GALVEZ, ALICIA SOFIA" userId="d29f9861-b3da-4d95-a72e-901a7e76449f" providerId="ADAL" clId="{CEB46FB7-2D77-4371-A68C-8C7060F97298}" dt="2023-11-28T16:59:19.657" v="436" actId="47"/>
        <pc:sldMkLst>
          <pc:docMk/>
          <pc:sldMk cId="271318692" sldId="303"/>
        </pc:sldMkLst>
      </pc:sldChg>
      <pc:sldChg chg="add del replId">
        <pc:chgData name="GOMEZ GALVEZ, ALICIA SOFIA" userId="d29f9861-b3da-4d95-a72e-901a7e76449f" providerId="ADAL" clId="{CEB46FB7-2D77-4371-A68C-8C7060F97298}" dt="2023-11-28T16:59:19.539" v="435" actId="47"/>
        <pc:sldMkLst>
          <pc:docMk/>
          <pc:sldMk cId="1496515573" sldId="304"/>
        </pc:sldMkLst>
      </pc:sldChg>
      <pc:sldChg chg="add del replId">
        <pc:chgData name="GOMEZ GALVEZ, ALICIA SOFIA" userId="d29f9861-b3da-4d95-a72e-901a7e76449f" providerId="ADAL" clId="{CEB46FB7-2D77-4371-A68C-8C7060F97298}" dt="2023-11-28T16:59:19.395" v="434" actId="47"/>
        <pc:sldMkLst>
          <pc:docMk/>
          <pc:sldMk cId="3251259716" sldId="305"/>
        </pc:sldMkLst>
      </pc:sldChg>
      <pc:sldChg chg="add del replId">
        <pc:chgData name="GOMEZ GALVEZ, ALICIA SOFIA" userId="d29f9861-b3da-4d95-a72e-901a7e76449f" providerId="ADAL" clId="{CEB46FB7-2D77-4371-A68C-8C7060F97298}" dt="2023-11-28T16:59:19.236" v="433" actId="47"/>
        <pc:sldMkLst>
          <pc:docMk/>
          <pc:sldMk cId="3362071501" sldId="306"/>
        </pc:sldMkLst>
      </pc:sldChg>
      <pc:sldChg chg="modSp add mod ord setBg">
        <pc:chgData name="GOMEZ GALVEZ, ALICIA SOFIA" userId="d29f9861-b3da-4d95-a72e-901a7e76449f" providerId="ADAL" clId="{CEB46FB7-2D77-4371-A68C-8C7060F97298}" dt="2023-11-28T16:02:00.466" v="403" actId="20577"/>
        <pc:sldMkLst>
          <pc:docMk/>
          <pc:sldMk cId="320272650" sldId="307"/>
        </pc:sldMkLst>
        <pc:spChg chg="mod">
          <ac:chgData name="GOMEZ GALVEZ, ALICIA SOFIA" userId="d29f9861-b3da-4d95-a72e-901a7e76449f" providerId="ADAL" clId="{CEB46FB7-2D77-4371-A68C-8C7060F97298}" dt="2023-11-28T16:02:00.466" v="403" actId="20577"/>
          <ac:spMkLst>
            <pc:docMk/>
            <pc:sldMk cId="320272650" sldId="307"/>
            <ac:spMk id="2" creationId="{152FC438-E10D-CCA3-FE76-1CE0EB6A13DA}"/>
          </ac:spMkLst>
        </pc:spChg>
      </pc:sldChg>
      <pc:sldChg chg="modSp add mod ord">
        <pc:chgData name="GOMEZ GALVEZ, ALICIA SOFIA" userId="d29f9861-b3da-4d95-a72e-901a7e76449f" providerId="ADAL" clId="{CEB46FB7-2D77-4371-A68C-8C7060F97298}" dt="2023-11-28T16:49:29.797" v="429" actId="20577"/>
        <pc:sldMkLst>
          <pc:docMk/>
          <pc:sldMk cId="3727334350" sldId="308"/>
        </pc:sldMkLst>
        <pc:spChg chg="mod">
          <ac:chgData name="GOMEZ GALVEZ, ALICIA SOFIA" userId="d29f9861-b3da-4d95-a72e-901a7e76449f" providerId="ADAL" clId="{CEB46FB7-2D77-4371-A68C-8C7060F97298}" dt="2023-11-28T16:49:29.797" v="429" actId="20577"/>
          <ac:spMkLst>
            <pc:docMk/>
            <pc:sldMk cId="3727334350" sldId="308"/>
            <ac:spMk id="2" creationId="{152FC438-E10D-CCA3-FE76-1CE0EB6A13DA}"/>
          </ac:spMkLst>
        </pc:spChg>
      </pc:sldChg>
      <pc:sldChg chg="add del setBg">
        <pc:chgData name="GOMEZ GALVEZ, ALICIA SOFIA" userId="d29f9861-b3da-4d95-a72e-901a7e76449f" providerId="ADAL" clId="{CEB46FB7-2D77-4371-A68C-8C7060F97298}" dt="2023-11-28T16:49:20.172" v="415" actId="47"/>
        <pc:sldMkLst>
          <pc:docMk/>
          <pc:sldMk cId="3807080403" sldId="308"/>
        </pc:sldMkLst>
      </pc:sldChg>
      <pc:sldChg chg="modSp add mod ord">
        <pc:chgData name="GOMEZ GALVEZ, ALICIA SOFIA" userId="d29f9861-b3da-4d95-a72e-901a7e76449f" providerId="ADAL" clId="{CEB46FB7-2D77-4371-A68C-8C7060F97298}" dt="2023-11-29T00:36:27.905" v="462" actId="20577"/>
        <pc:sldMkLst>
          <pc:docMk/>
          <pc:sldMk cId="1456670310" sldId="309"/>
        </pc:sldMkLst>
        <pc:spChg chg="mod">
          <ac:chgData name="GOMEZ GALVEZ, ALICIA SOFIA" userId="d29f9861-b3da-4d95-a72e-901a7e76449f" providerId="ADAL" clId="{CEB46FB7-2D77-4371-A68C-8C7060F97298}" dt="2023-11-29T00:36:27.905" v="462" actId="20577"/>
          <ac:spMkLst>
            <pc:docMk/>
            <pc:sldMk cId="1456670310" sldId="309"/>
            <ac:spMk id="2" creationId="{152FC438-E10D-CCA3-FE76-1CE0EB6A13DA}"/>
          </ac:spMkLst>
        </pc:spChg>
      </pc:sldChg>
      <pc:sldChg chg="addSp delSp add mod">
        <pc:chgData name="GOMEZ GALVEZ, ALICIA SOFIA" userId="d29f9861-b3da-4d95-a72e-901a7e76449f" providerId="ADAL" clId="{CEB46FB7-2D77-4371-A68C-8C7060F97298}" dt="2023-11-29T01:17:14.273" v="747" actId="22"/>
        <pc:sldMkLst>
          <pc:docMk/>
          <pc:sldMk cId="3887418999" sldId="310"/>
        </pc:sldMkLst>
        <pc:picChg chg="del">
          <ac:chgData name="GOMEZ GALVEZ, ALICIA SOFIA" userId="d29f9861-b3da-4d95-a72e-901a7e76449f" providerId="ADAL" clId="{CEB46FB7-2D77-4371-A68C-8C7060F97298}" dt="2023-11-29T00:44:59.431" v="483" actId="478"/>
          <ac:picMkLst>
            <pc:docMk/>
            <pc:sldMk cId="3887418999" sldId="310"/>
            <ac:picMk id="3" creationId="{5E035DA6-669E-D211-66EC-B8BBBD42D4E5}"/>
          </ac:picMkLst>
        </pc:picChg>
        <pc:picChg chg="add">
          <ac:chgData name="GOMEZ GALVEZ, ALICIA SOFIA" userId="d29f9861-b3da-4d95-a72e-901a7e76449f" providerId="ADAL" clId="{CEB46FB7-2D77-4371-A68C-8C7060F97298}" dt="2023-11-29T01:17:14.273" v="747" actId="22"/>
          <ac:picMkLst>
            <pc:docMk/>
            <pc:sldMk cId="3887418999" sldId="310"/>
            <ac:picMk id="3" creationId="{E0FBC1C6-C803-EF19-6B92-B462DA9B8311}"/>
          </ac:picMkLst>
        </pc:picChg>
      </pc:sldChg>
      <pc:sldChg chg="addSp delSp modSp add mod">
        <pc:chgData name="GOMEZ GALVEZ, ALICIA SOFIA" userId="d29f9861-b3da-4d95-a72e-901a7e76449f" providerId="ADAL" clId="{CEB46FB7-2D77-4371-A68C-8C7060F97298}" dt="2023-11-29T00:52:41.914" v="715"/>
        <pc:sldMkLst>
          <pc:docMk/>
          <pc:sldMk cId="851982329" sldId="311"/>
        </pc:sldMkLst>
        <pc:picChg chg="add mod">
          <ac:chgData name="GOMEZ GALVEZ, ALICIA SOFIA" userId="d29f9861-b3da-4d95-a72e-901a7e76449f" providerId="ADAL" clId="{CEB46FB7-2D77-4371-A68C-8C7060F97298}" dt="2023-11-29T00:52:41.914" v="715"/>
          <ac:picMkLst>
            <pc:docMk/>
            <pc:sldMk cId="851982329" sldId="311"/>
            <ac:picMk id="2" creationId="{8FBE2D85-BB97-DE46-1965-58429F8AA126}"/>
          </ac:picMkLst>
        </pc:picChg>
        <pc:picChg chg="del">
          <ac:chgData name="GOMEZ GALVEZ, ALICIA SOFIA" userId="d29f9861-b3da-4d95-a72e-901a7e76449f" providerId="ADAL" clId="{CEB46FB7-2D77-4371-A68C-8C7060F97298}" dt="2023-11-29T00:52:41.473" v="714" actId="478"/>
          <ac:picMkLst>
            <pc:docMk/>
            <pc:sldMk cId="851982329" sldId="311"/>
            <ac:picMk id="3" creationId="{6A888E0A-1D5E-4C5A-3421-C7FF536C11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2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6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69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8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7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3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8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430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 err="1"/>
              <a:t>Cybermusik</a:t>
            </a:r>
            <a:endParaRPr lang="es-MX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CC1A4B-B737-A8EA-3857-B29C3429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856" y="4628271"/>
            <a:ext cx="4054288" cy="106914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+mj-lt"/>
              </a:rPr>
              <a:t>Alicia Gómez Gálvez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+mj-lt"/>
              </a:rPr>
              <a:t>Abraham de León Gutiérrez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+mj-lt"/>
              </a:rPr>
              <a:t>Emiliano Arroyo Valencia</a:t>
            </a:r>
          </a:p>
        </p:txBody>
      </p:sp>
      <p:pic>
        <p:nvPicPr>
          <p:cNvPr id="6" name="Imagen 5" descr="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C8E3B473-9BE4-E465-FBC7-85C0CD5E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43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artistas</a:t>
            </a:r>
          </a:p>
        </p:txBody>
      </p:sp>
    </p:spTree>
    <p:extLst>
      <p:ext uri="{BB962C8B-B14F-4D97-AF65-F5344CB8AC3E}">
        <p14:creationId xmlns:p14="http://schemas.microsoft.com/office/powerpoint/2010/main" val="302993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3DB8AA-87FF-FE2E-DD91-A092B195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6"/>
            <a:ext cx="12192000" cy="6544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8FB3F5-641F-94DF-37F5-76F2970702E2}"/>
              </a:ext>
            </a:extLst>
          </p:cNvPr>
          <p:cNvSpPr txBox="1"/>
          <p:nvPr/>
        </p:nvSpPr>
        <p:spPr>
          <a:xfrm>
            <a:off x="7147249" y="839755"/>
            <a:ext cx="1863011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ebas Neue" panose="020B0606020202050201" pitchFamily="34" charset="0"/>
              </a:rPr>
              <a:t>Búsqueda de Artistas 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489755D-13BD-A76B-B128-BE045687DA7C}"/>
              </a:ext>
            </a:extLst>
          </p:cNvPr>
          <p:cNvCxnSpPr/>
          <p:nvPr/>
        </p:nvCxnSpPr>
        <p:spPr>
          <a:xfrm>
            <a:off x="9022702" y="1306286"/>
            <a:ext cx="1754155" cy="86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F3DA22-DE3B-EAAA-8EE7-0264F119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72"/>
            <a:ext cx="12192000" cy="65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888E0A-1D5E-4C5A-3421-C7FF536C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07"/>
            <a:ext cx="12192000" cy="61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FBE2D85-BB97-DE46-1965-58429F8A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14"/>
            <a:ext cx="12192000" cy="64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8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GÉNEROS</a:t>
            </a:r>
          </a:p>
        </p:txBody>
      </p:sp>
    </p:spTree>
    <p:extLst>
      <p:ext uri="{BB962C8B-B14F-4D97-AF65-F5344CB8AC3E}">
        <p14:creationId xmlns:p14="http://schemas.microsoft.com/office/powerpoint/2010/main" val="416879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6B9C7D-5BBD-C98B-A142-EA46D620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¡SUSCRÍBETE!</a:t>
            </a:r>
          </a:p>
        </p:txBody>
      </p:sp>
    </p:spTree>
    <p:extLst>
      <p:ext uri="{BB962C8B-B14F-4D97-AF65-F5344CB8AC3E}">
        <p14:creationId xmlns:p14="http://schemas.microsoft.com/office/powerpoint/2010/main" val="2537659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CB905F-AB60-87B5-0238-A0ECB460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8937C8-678E-ADC3-DB0C-F890D335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98"/>
            <a:ext cx="12192000" cy="51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inicio</a:t>
            </a:r>
          </a:p>
        </p:txBody>
      </p:sp>
    </p:spTree>
    <p:extLst>
      <p:ext uri="{BB962C8B-B14F-4D97-AF65-F5344CB8AC3E}">
        <p14:creationId xmlns:p14="http://schemas.microsoft.com/office/powerpoint/2010/main" val="303052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BDB998B-CD2D-D6BE-0556-A5FD19FF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475" y="65315"/>
            <a:ext cx="6040100" cy="5209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C8658C-DEC1-1590-9915-FCC6CB5AD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"/>
          <a:stretch/>
        </p:blipFill>
        <p:spPr>
          <a:xfrm>
            <a:off x="0" y="1305784"/>
            <a:ext cx="6170645" cy="5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0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Registro &amp; </a:t>
            </a:r>
            <a:r>
              <a:rPr lang="es-MX" sz="6600" dirty="0" err="1"/>
              <a:t>Login</a:t>
            </a:r>
            <a:br>
              <a:rPr lang="es-MX" sz="6600" dirty="0"/>
            </a:br>
            <a:r>
              <a:rPr lang="es-MX" sz="4000" dirty="0"/>
              <a:t>(usuario)</a:t>
            </a:r>
          </a:p>
        </p:txBody>
      </p:sp>
    </p:spTree>
    <p:extLst>
      <p:ext uri="{BB962C8B-B14F-4D97-AF65-F5344CB8AC3E}">
        <p14:creationId xmlns:p14="http://schemas.microsoft.com/office/powerpoint/2010/main" val="199372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2B935B-34A0-01E5-EB3E-66A94ADF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729"/>
            <a:ext cx="12192000" cy="20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2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9C0704-B3E4-517E-65EB-0904CC46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1"/>
            <a:ext cx="12192000" cy="65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2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7F72D84-E2F4-23DD-605C-C25E5A85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729"/>
            <a:ext cx="12192000" cy="20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0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301397B-CDB5-6A37-263C-6BD20B91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66"/>
            <a:ext cx="12192000" cy="6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90882FB-785F-A006-B02C-91BED2EA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51" y="554944"/>
            <a:ext cx="2728196" cy="16613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F0D6CE-72D1-7136-A8BE-608D186C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71"/>
          <a:stretch/>
        </p:blipFill>
        <p:spPr>
          <a:xfrm>
            <a:off x="4342773" y="1996799"/>
            <a:ext cx="7731039" cy="47487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FBCC56-DF34-D98A-A622-0776721A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31" y="112467"/>
            <a:ext cx="5146993" cy="343382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36D40DB-F9F6-DE95-13BF-6A266C1165F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02424" y="1385596"/>
            <a:ext cx="1904727" cy="44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EC240C7-A16C-9757-4C1C-0F7820018BAD}"/>
              </a:ext>
            </a:extLst>
          </p:cNvPr>
          <p:cNvCxnSpPr>
            <a:stCxn id="8" idx="3"/>
          </p:cNvCxnSpPr>
          <p:nvPr/>
        </p:nvCxnSpPr>
        <p:spPr>
          <a:xfrm>
            <a:off x="10035347" y="1385596"/>
            <a:ext cx="648204" cy="61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7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Registro &amp; </a:t>
            </a:r>
            <a:r>
              <a:rPr lang="es-MX" sz="6600" dirty="0" err="1"/>
              <a:t>Login</a:t>
            </a:r>
            <a:br>
              <a:rPr lang="es-MX" sz="6600" dirty="0"/>
            </a:br>
            <a:r>
              <a:rPr lang="es-MX" sz="4000" dirty="0"/>
              <a:t>(ARTISTA)</a:t>
            </a:r>
          </a:p>
        </p:txBody>
      </p:sp>
    </p:spTree>
    <p:extLst>
      <p:ext uri="{BB962C8B-B14F-4D97-AF65-F5344CB8AC3E}">
        <p14:creationId xmlns:p14="http://schemas.microsoft.com/office/powerpoint/2010/main" val="410649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2B935B-34A0-01E5-EB3E-66A94ADF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729"/>
            <a:ext cx="12192000" cy="20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8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E97504-6FA8-40C8-EE43-3DB67948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51"/>
            <a:ext cx="12192000" cy="65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4E35F3-1267-C3B3-F85C-6A4E6CDE2A49}"/>
              </a:ext>
            </a:extLst>
          </p:cNvPr>
          <p:cNvSpPr/>
          <p:nvPr/>
        </p:nvSpPr>
        <p:spPr>
          <a:xfrm>
            <a:off x="0" y="0"/>
            <a:ext cx="12192000" cy="681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2B0FE7-9670-59D8-4540-84719244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64"/>
            <a:ext cx="12192000" cy="6108860"/>
          </a:xfrm>
          <a:prstGeom prst="rect">
            <a:avLst/>
          </a:prstGeom>
          <a:solidFill>
            <a:srgbClr val="FD863A"/>
          </a:solidFill>
        </p:spPr>
      </p:pic>
    </p:spTree>
    <p:extLst>
      <p:ext uri="{BB962C8B-B14F-4D97-AF65-F5344CB8AC3E}">
        <p14:creationId xmlns:p14="http://schemas.microsoft.com/office/powerpoint/2010/main" val="26818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E49371-2F3F-5733-7970-E137B9AA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38"/>
            <a:ext cx="12192000" cy="65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8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DA4C86-A99E-839C-8F75-70CE8FCD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11"/>
            <a:ext cx="12192000" cy="64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7C4D0D-E58B-FEF1-F7FA-5F419260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0" y="102404"/>
            <a:ext cx="5159187" cy="35740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64B3C-431F-91AE-8D91-F29C60337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7"/>
          <a:stretch/>
        </p:blipFill>
        <p:spPr>
          <a:xfrm>
            <a:off x="3878481" y="2502705"/>
            <a:ext cx="8313519" cy="43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1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B4A7757-D3CC-8ED5-8DD5-196DAE5A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2"/>
          <a:stretch/>
        </p:blipFill>
        <p:spPr>
          <a:xfrm>
            <a:off x="3729144" y="477412"/>
            <a:ext cx="8363332" cy="62260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615C7F-7630-3B17-3807-1BD6DE06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1"/>
          <a:stretch/>
        </p:blipFill>
        <p:spPr>
          <a:xfrm>
            <a:off x="136848" y="154508"/>
            <a:ext cx="3623389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2017DD8-00B5-11A7-72FC-0436D73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68"/>
            <a:ext cx="12192000" cy="65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3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683B5-51FE-5C3A-39E9-4A4EF44D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14"/>
            <a:ext cx="12192000" cy="64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4BE579-8A94-03AD-78FE-C28E3CFD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08"/>
            <a:ext cx="12192000" cy="35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73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COMENTARIOS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727334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5D9460-8354-ABA3-8554-C7F7B3BF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74"/>
            <a:ext cx="12192000" cy="59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0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57CEA8-B3CE-F7CC-502E-2FCA407D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7" y="407408"/>
            <a:ext cx="1114902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19198D-EF2F-1BB7-CAC0-233CB8F6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12"/>
            <a:ext cx="12192000" cy="65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EC37D1-2D0B-B888-FEB4-D80F534D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1154233"/>
            <a:ext cx="10935648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4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Contáctanos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2027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3B8699-92CC-95C7-4EFF-CB74DD57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77"/>
            <a:ext cx="12192000" cy="64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6E735B-98B9-7CBB-A5C7-23D4B8E5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132"/>
            <a:ext cx="12192000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9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VULNERABILIDAD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1456670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105F9C2-D590-9447-4616-CF69872DC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" y="712091"/>
            <a:ext cx="4667250" cy="1619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CDFB4-40D4-D2C0-A3F6-9DDB2493E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60" y="2941090"/>
            <a:ext cx="8001000" cy="647700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289262BF-7CB3-261F-6FE1-B86B3CB70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54" y="5263390"/>
            <a:ext cx="3429000" cy="9525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110B13F-B704-D39E-3108-FE05CB158178}"/>
              </a:ext>
            </a:extLst>
          </p:cNvPr>
          <p:cNvSpPr txBox="1"/>
          <p:nvPr/>
        </p:nvSpPr>
        <p:spPr>
          <a:xfrm>
            <a:off x="5055248" y="983107"/>
            <a:ext cx="3374570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ebas Neue" panose="020B0606020202050201" pitchFamily="34" charset="0"/>
              </a:rPr>
              <a:t>VEMOS COMO SE CREA EL ARCHIVO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83AC27-DB7D-117B-0637-772D3E4287E1}"/>
              </a:ext>
            </a:extLst>
          </p:cNvPr>
          <p:cNvSpPr txBox="1"/>
          <p:nvPr/>
        </p:nvSpPr>
        <p:spPr>
          <a:xfrm>
            <a:off x="344456" y="2465829"/>
            <a:ext cx="3527748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ebas Neue" panose="020B0606020202050201" pitchFamily="34" charset="0"/>
              </a:rPr>
              <a:t>SUBIMOS UN ARCHIVO QUE DEBERIA ESTAR EN UPLOADS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1D978-83CB-A799-74AE-5130193FDEE8}"/>
              </a:ext>
            </a:extLst>
          </p:cNvPr>
          <p:cNvSpPr txBox="1"/>
          <p:nvPr/>
        </p:nvSpPr>
        <p:spPr>
          <a:xfrm>
            <a:off x="4608738" y="4223713"/>
            <a:ext cx="5332833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ebas Neue" panose="020B0606020202050201" pitchFamily="34" charset="0"/>
              </a:rPr>
              <a:t>PODEMOS VER QUE LA IMAGEN NO ESTA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6CA4B0-01A1-A5AA-FFE1-B3DCD179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56" y="4317061"/>
            <a:ext cx="4038600" cy="42862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11CBF-49AD-A5B1-C7C7-A3687D91CC28}"/>
              </a:ext>
            </a:extLst>
          </p:cNvPr>
          <p:cNvSpPr txBox="1"/>
          <p:nvPr/>
        </p:nvSpPr>
        <p:spPr>
          <a:xfrm>
            <a:off x="344456" y="5201031"/>
            <a:ext cx="5029977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ebas Neue" panose="020B0606020202050201" pitchFamily="34" charset="0"/>
              </a:rPr>
              <a:t>VAMOS AL DIRECTORIO LOCAL Y VEMOS QUE SE CREO EN HOME</a:t>
            </a:r>
          </a:p>
        </p:txBody>
      </p:sp>
    </p:spTree>
    <p:extLst>
      <p:ext uri="{BB962C8B-B14F-4D97-AF65-F5344CB8AC3E}">
        <p14:creationId xmlns:p14="http://schemas.microsoft.com/office/powerpoint/2010/main" val="282705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C8EC12-6B08-1F1D-1D4F-2A663CEC8F5A}"/>
              </a:ext>
            </a:extLst>
          </p:cNvPr>
          <p:cNvSpPr txBox="1"/>
          <p:nvPr/>
        </p:nvSpPr>
        <p:spPr>
          <a:xfrm>
            <a:off x="1426808" y="109931"/>
            <a:ext cx="8323682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Bebas Neue" panose="020B0606020202050201" pitchFamily="34" charset="0"/>
              </a:rPr>
              <a:t>a la hora de crear y usar el </a:t>
            </a:r>
            <a:r>
              <a:rPr lang="es-ES" sz="3200" dirty="0" err="1">
                <a:latin typeface="Bebas Neue" panose="020B0606020202050201" pitchFamily="34" charset="0"/>
              </a:rPr>
              <a:t>username</a:t>
            </a:r>
            <a:r>
              <a:rPr lang="es-ES" sz="3200" dirty="0">
                <a:latin typeface="Bebas Neue" panose="020B0606020202050201" pitchFamily="34" charset="0"/>
              </a:rPr>
              <a:t> forzamos a que solo se usen caracteres de la a-Z</a:t>
            </a:r>
            <a:endParaRPr lang="es-MX" sz="3200" dirty="0">
              <a:latin typeface="Bebas Neue" panose="020B0606020202050201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5821DF-68D0-639E-B572-2F5C1816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2" y="1310987"/>
            <a:ext cx="5336877" cy="45280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AC508ED-5D85-81D4-F351-FED2EE2489C5}"/>
              </a:ext>
            </a:extLst>
          </p:cNvPr>
          <p:cNvSpPr txBox="1"/>
          <p:nvPr/>
        </p:nvSpPr>
        <p:spPr>
          <a:xfrm>
            <a:off x="6096000" y="2890391"/>
            <a:ext cx="5029977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Bebas Neue" panose="020B0606020202050201" pitchFamily="34" charset="0"/>
              </a:rPr>
              <a:t>De esta forma al crear el archivo solo permite caracteres  de la-Z</a:t>
            </a:r>
            <a:endParaRPr lang="es-MX" sz="3200" dirty="0">
              <a:latin typeface="Bebas Neue" panose="020B0606020202050201" pitchFamily="34" charset="0"/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E9DBA93-E8CB-331C-CF04-F5CF507C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2" y="5928919"/>
            <a:ext cx="3314700" cy="8191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C15A588-F4C2-02D2-FD89-3AC09F5FBAA6}"/>
              </a:ext>
            </a:extLst>
          </p:cNvPr>
          <p:cNvSpPr txBox="1"/>
          <p:nvPr/>
        </p:nvSpPr>
        <p:spPr>
          <a:xfrm>
            <a:off x="4795936" y="5683456"/>
            <a:ext cx="7044612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Bebas Neue" panose="020B0606020202050201" pitchFamily="34" charset="0"/>
              </a:rPr>
              <a:t>De esta forma al crear el archivo solo permite caracteres  de la-Z</a:t>
            </a:r>
            <a:endParaRPr lang="es-MX" sz="32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92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D877DF1-F862-4FBE-19F9-A95F9FDE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326"/>
            <a:ext cx="12192000" cy="57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EBC46B-B4A3-233B-F5EB-3EC9192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7"/>
            <a:ext cx="12192000" cy="65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C438-E10D-CCA3-FE76-1CE0EB6A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713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foros</a:t>
            </a:r>
          </a:p>
        </p:txBody>
      </p:sp>
    </p:spTree>
    <p:extLst>
      <p:ext uri="{BB962C8B-B14F-4D97-AF65-F5344CB8AC3E}">
        <p14:creationId xmlns:p14="http://schemas.microsoft.com/office/powerpoint/2010/main" val="31084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60CC20-667F-B097-509A-25BE0B17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7"/>
            <a:ext cx="12192000" cy="60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035DA6-669E-D211-66EC-B8BBBD42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23"/>
            <a:ext cx="12192000" cy="58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FBC1C6-C803-EF19-6B92-B462DA9B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95"/>
            <a:ext cx="12192000" cy="55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8999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146</TotalTime>
  <Words>113</Words>
  <Application>Microsoft Office PowerPoint</Application>
  <PresentationFormat>Panorámica</PresentationFormat>
  <Paragraphs>22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Bebas Neue</vt:lpstr>
      <vt:lpstr>Gill Sans MT</vt:lpstr>
      <vt:lpstr>Paquete</vt:lpstr>
      <vt:lpstr>Cybermusik</vt:lpstr>
      <vt:lpstr>inicio</vt:lpstr>
      <vt:lpstr>Presentación de PowerPoint</vt:lpstr>
      <vt:lpstr>Presentación de PowerPoint</vt:lpstr>
      <vt:lpstr>Presentación de PowerPoint</vt:lpstr>
      <vt:lpstr>foros</vt:lpstr>
      <vt:lpstr>Presentación de PowerPoint</vt:lpstr>
      <vt:lpstr>Presentación de PowerPoint</vt:lpstr>
      <vt:lpstr>Presentación de PowerPoint</vt:lpstr>
      <vt:lpstr>artistas</vt:lpstr>
      <vt:lpstr>Presentación de PowerPoint</vt:lpstr>
      <vt:lpstr>Presentación de PowerPoint</vt:lpstr>
      <vt:lpstr>Presentación de PowerPoint</vt:lpstr>
      <vt:lpstr>Presentación de PowerPoint</vt:lpstr>
      <vt:lpstr>GÉNEROS</vt:lpstr>
      <vt:lpstr>Presentación de PowerPoint</vt:lpstr>
      <vt:lpstr>¡SUSCRÍBETE!</vt:lpstr>
      <vt:lpstr>Presentación de PowerPoint</vt:lpstr>
      <vt:lpstr>Presentación de PowerPoint</vt:lpstr>
      <vt:lpstr>Presentación de PowerPoint</vt:lpstr>
      <vt:lpstr>Registro &amp; Login (usuario)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 &amp; Login (ARTISTA)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COMENTARIOS</vt:lpstr>
      <vt:lpstr>Presentación de PowerPoint</vt:lpstr>
      <vt:lpstr>Presentación de PowerPoint</vt:lpstr>
      <vt:lpstr>Presentación de PowerPoint</vt:lpstr>
      <vt:lpstr>Contáctanos</vt:lpstr>
      <vt:lpstr>Presentación de PowerPoint</vt:lpstr>
      <vt:lpstr>Presentación de PowerPoint</vt:lpstr>
      <vt:lpstr>VULNERABILIDAD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Cybermusik</dc:title>
  <dc:creator>GOMEZ GALVEZ, ALICIA SOFIA</dc:creator>
  <cp:lastModifiedBy>GOMEZ GALVEZ, ALICIA SOFIA</cp:lastModifiedBy>
  <cp:revision>1</cp:revision>
  <dcterms:created xsi:type="dcterms:W3CDTF">2023-11-28T14:56:55Z</dcterms:created>
  <dcterms:modified xsi:type="dcterms:W3CDTF">2023-11-29T01:18:56Z</dcterms:modified>
</cp:coreProperties>
</file>